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69" r:id="rId6"/>
    <p:sldId id="262" r:id="rId7"/>
    <p:sldId id="261" r:id="rId8"/>
    <p:sldId id="264" r:id="rId9"/>
    <p:sldId id="265" r:id="rId10"/>
    <p:sldId id="278" r:id="rId11"/>
    <p:sldId id="267" r:id="rId12"/>
    <p:sldId id="263" r:id="rId13"/>
    <p:sldId id="268" r:id="rId14"/>
    <p:sldId id="266" r:id="rId15"/>
    <p:sldId id="273" r:id="rId16"/>
    <p:sldId id="259" r:id="rId17"/>
    <p:sldId id="271" r:id="rId18"/>
    <p:sldId id="277" r:id="rId19"/>
    <p:sldId id="272" r:id="rId20"/>
    <p:sldId id="274" r:id="rId21"/>
    <p:sldId id="276" r:id="rId22"/>
    <p:sldId id="275"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91" autoAdjust="0"/>
  </p:normalViewPr>
  <p:slideViewPr>
    <p:cSldViewPr snapToGrid="0" snapToObjects="1">
      <p:cViewPr>
        <p:scale>
          <a:sx n="125" d="100"/>
          <a:sy n="125" d="100"/>
        </p:scale>
        <p:origin x="-62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FF47C-F5F6-2D45-9241-6AB157C022D5}"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5732B07B-F321-124D-9932-DB70F92B5AF4}">
      <dgm:prSet phldrT="[Text]"/>
      <dgm:spPr/>
      <dgm:t>
        <a:bodyPr/>
        <a:lstStyle/>
        <a:p>
          <a:r>
            <a:rPr lang="en-US" dirty="0" smtClean="0"/>
            <a:t>Collection</a:t>
          </a:r>
          <a:endParaRPr lang="en-US" dirty="0"/>
        </a:p>
      </dgm:t>
    </dgm:pt>
    <dgm:pt modelId="{63E60862-826D-7D4A-BD70-1190DE834B95}" type="parTrans" cxnId="{B0A93305-13B1-4D43-8686-7BDD285ADA4D}">
      <dgm:prSet/>
      <dgm:spPr/>
      <dgm:t>
        <a:bodyPr/>
        <a:lstStyle/>
        <a:p>
          <a:endParaRPr lang="en-US"/>
        </a:p>
      </dgm:t>
    </dgm:pt>
    <dgm:pt modelId="{3E91DE96-4CE7-1B42-9D0E-56103F35ADFF}" type="sibTrans" cxnId="{B0A93305-13B1-4D43-8686-7BDD285ADA4D}">
      <dgm:prSet/>
      <dgm:spPr/>
      <dgm:t>
        <a:bodyPr/>
        <a:lstStyle/>
        <a:p>
          <a:endParaRPr lang="en-US"/>
        </a:p>
      </dgm:t>
    </dgm:pt>
    <dgm:pt modelId="{46043D90-1FE3-3049-B4B4-A9F0ED9913F9}">
      <dgm:prSet phldrT="[Text]"/>
      <dgm:spPr/>
      <dgm:t>
        <a:bodyPr/>
        <a:lstStyle/>
        <a:p>
          <a:r>
            <a:rPr lang="en-US" dirty="0" smtClean="0"/>
            <a:t>Sound recording (.wav)</a:t>
          </a:r>
          <a:endParaRPr lang="en-US" dirty="0"/>
        </a:p>
      </dgm:t>
    </dgm:pt>
    <dgm:pt modelId="{675B74D5-689C-3046-8EEB-3478DB6429D4}" type="parTrans" cxnId="{9D8F1398-0E53-124C-A743-0707B239F426}">
      <dgm:prSet/>
      <dgm:spPr/>
      <dgm:t>
        <a:bodyPr/>
        <a:lstStyle/>
        <a:p>
          <a:endParaRPr lang="en-US"/>
        </a:p>
      </dgm:t>
    </dgm:pt>
    <dgm:pt modelId="{F5143A6C-C8DF-5B44-BDED-8E4A4F75CF91}" type="sibTrans" cxnId="{9D8F1398-0E53-124C-A743-0707B239F426}">
      <dgm:prSet/>
      <dgm:spPr/>
      <dgm:t>
        <a:bodyPr/>
        <a:lstStyle/>
        <a:p>
          <a:endParaRPr lang="en-US"/>
        </a:p>
      </dgm:t>
    </dgm:pt>
    <dgm:pt modelId="{023C56CE-DE29-1446-95F7-019DBE8AE9EA}">
      <dgm:prSet phldrT="[Text]"/>
      <dgm:spPr/>
      <dgm:t>
        <a:bodyPr/>
        <a:lstStyle/>
        <a:p>
          <a:r>
            <a:rPr lang="en-US" dirty="0" smtClean="0"/>
            <a:t>Official Notes (.</a:t>
          </a:r>
          <a:r>
            <a:rPr lang="en-US" dirty="0" err="1" smtClean="0"/>
            <a:t>pdf</a:t>
          </a:r>
          <a:r>
            <a:rPr lang="en-US" dirty="0" smtClean="0"/>
            <a:t>)</a:t>
          </a:r>
          <a:endParaRPr lang="en-US" dirty="0"/>
        </a:p>
      </dgm:t>
    </dgm:pt>
    <dgm:pt modelId="{9FADB603-9501-7846-B7B3-1A18F94E0149}" type="parTrans" cxnId="{947EA069-5A93-1147-A2B0-468B4B52D50B}">
      <dgm:prSet/>
      <dgm:spPr/>
      <dgm:t>
        <a:bodyPr/>
        <a:lstStyle/>
        <a:p>
          <a:endParaRPr lang="en-US"/>
        </a:p>
      </dgm:t>
    </dgm:pt>
    <dgm:pt modelId="{7119DBA5-AD3D-D047-9557-FE7BC04167BD}" type="sibTrans" cxnId="{947EA069-5A93-1147-A2B0-468B4B52D50B}">
      <dgm:prSet/>
      <dgm:spPr/>
      <dgm:t>
        <a:bodyPr/>
        <a:lstStyle/>
        <a:p>
          <a:endParaRPr lang="en-US"/>
        </a:p>
      </dgm:t>
    </dgm:pt>
    <dgm:pt modelId="{38299BC6-D949-9A4E-9171-7168BDA38E53}">
      <dgm:prSet phldrT="[Text]"/>
      <dgm:spPr/>
      <dgm:t>
        <a:bodyPr/>
        <a:lstStyle/>
        <a:p>
          <a:r>
            <a:rPr lang="en-US" dirty="0" smtClean="0"/>
            <a:t>Elicitation Materials</a:t>
          </a:r>
          <a:endParaRPr lang="en-US" dirty="0"/>
        </a:p>
      </dgm:t>
    </dgm:pt>
    <dgm:pt modelId="{09E66F88-6E1F-5442-8EC3-E988C32B332C}" type="parTrans" cxnId="{29919848-7DF3-714B-BCD7-20A76925B1E0}">
      <dgm:prSet/>
      <dgm:spPr/>
      <dgm:t>
        <a:bodyPr/>
        <a:lstStyle/>
        <a:p>
          <a:endParaRPr lang="en-US"/>
        </a:p>
      </dgm:t>
    </dgm:pt>
    <dgm:pt modelId="{0BFD5BD5-3F63-7740-BBB4-F58BB378750D}" type="sibTrans" cxnId="{29919848-7DF3-714B-BCD7-20A76925B1E0}">
      <dgm:prSet/>
      <dgm:spPr/>
      <dgm:t>
        <a:bodyPr/>
        <a:lstStyle/>
        <a:p>
          <a:endParaRPr lang="en-US"/>
        </a:p>
      </dgm:t>
    </dgm:pt>
    <dgm:pt modelId="{CDB4EB88-A0AD-0646-AD07-554554D33D3F}" type="pres">
      <dgm:prSet presAssocID="{C17FF47C-F5F6-2D45-9241-6AB157C022D5}" presName="cycle" presStyleCnt="0">
        <dgm:presLayoutVars>
          <dgm:chMax val="1"/>
          <dgm:dir/>
          <dgm:animLvl val="ctr"/>
          <dgm:resizeHandles val="exact"/>
        </dgm:presLayoutVars>
      </dgm:prSet>
      <dgm:spPr/>
      <dgm:t>
        <a:bodyPr/>
        <a:lstStyle/>
        <a:p>
          <a:endParaRPr lang="en-US"/>
        </a:p>
      </dgm:t>
    </dgm:pt>
    <dgm:pt modelId="{5568BA06-6AA2-BF44-80FA-CC9BBBD64F06}" type="pres">
      <dgm:prSet presAssocID="{5732B07B-F321-124D-9932-DB70F92B5AF4}" presName="centerShape" presStyleLbl="node0" presStyleIdx="0" presStyleCnt="1"/>
      <dgm:spPr/>
      <dgm:t>
        <a:bodyPr/>
        <a:lstStyle/>
        <a:p>
          <a:endParaRPr lang="en-US"/>
        </a:p>
      </dgm:t>
    </dgm:pt>
    <dgm:pt modelId="{42EA180D-176A-5649-A445-C4FACC30A80A}" type="pres">
      <dgm:prSet presAssocID="{675B74D5-689C-3046-8EEB-3478DB6429D4}" presName="parTrans" presStyleLbl="bgSibTrans2D1" presStyleIdx="0" presStyleCnt="3"/>
      <dgm:spPr/>
      <dgm:t>
        <a:bodyPr/>
        <a:lstStyle/>
        <a:p>
          <a:endParaRPr lang="en-US"/>
        </a:p>
      </dgm:t>
    </dgm:pt>
    <dgm:pt modelId="{97433E68-00AA-F645-BCB5-9CED6A49B969}" type="pres">
      <dgm:prSet presAssocID="{46043D90-1FE3-3049-B4B4-A9F0ED9913F9}" presName="node" presStyleLbl="node1" presStyleIdx="0" presStyleCnt="3">
        <dgm:presLayoutVars>
          <dgm:bulletEnabled val="1"/>
        </dgm:presLayoutVars>
      </dgm:prSet>
      <dgm:spPr/>
      <dgm:t>
        <a:bodyPr/>
        <a:lstStyle/>
        <a:p>
          <a:endParaRPr lang="en-US"/>
        </a:p>
      </dgm:t>
    </dgm:pt>
    <dgm:pt modelId="{84EDDC60-03FE-D74A-849C-86CAFBA9DFB4}" type="pres">
      <dgm:prSet presAssocID="{9FADB603-9501-7846-B7B3-1A18F94E0149}" presName="parTrans" presStyleLbl="bgSibTrans2D1" presStyleIdx="1" presStyleCnt="3"/>
      <dgm:spPr/>
      <dgm:t>
        <a:bodyPr/>
        <a:lstStyle/>
        <a:p>
          <a:endParaRPr lang="en-US"/>
        </a:p>
      </dgm:t>
    </dgm:pt>
    <dgm:pt modelId="{B331DD94-48CE-274D-BE64-58B08F6B3D3C}" type="pres">
      <dgm:prSet presAssocID="{023C56CE-DE29-1446-95F7-019DBE8AE9EA}" presName="node" presStyleLbl="node1" presStyleIdx="1" presStyleCnt="3">
        <dgm:presLayoutVars>
          <dgm:bulletEnabled val="1"/>
        </dgm:presLayoutVars>
      </dgm:prSet>
      <dgm:spPr/>
      <dgm:t>
        <a:bodyPr/>
        <a:lstStyle/>
        <a:p>
          <a:endParaRPr lang="en-US"/>
        </a:p>
      </dgm:t>
    </dgm:pt>
    <dgm:pt modelId="{6F03F694-ED1D-8D47-A0BB-DBC66689F548}" type="pres">
      <dgm:prSet presAssocID="{09E66F88-6E1F-5442-8EC3-E988C32B332C}" presName="parTrans" presStyleLbl="bgSibTrans2D1" presStyleIdx="2" presStyleCnt="3"/>
      <dgm:spPr/>
      <dgm:t>
        <a:bodyPr/>
        <a:lstStyle/>
        <a:p>
          <a:endParaRPr lang="en-US"/>
        </a:p>
      </dgm:t>
    </dgm:pt>
    <dgm:pt modelId="{10532C3C-7E1E-2241-A8AD-9D4F187F2D72}" type="pres">
      <dgm:prSet presAssocID="{38299BC6-D949-9A4E-9171-7168BDA38E53}" presName="node" presStyleLbl="node1" presStyleIdx="2" presStyleCnt="3">
        <dgm:presLayoutVars>
          <dgm:bulletEnabled val="1"/>
        </dgm:presLayoutVars>
      </dgm:prSet>
      <dgm:spPr/>
      <dgm:t>
        <a:bodyPr/>
        <a:lstStyle/>
        <a:p>
          <a:endParaRPr lang="en-US"/>
        </a:p>
      </dgm:t>
    </dgm:pt>
  </dgm:ptLst>
  <dgm:cxnLst>
    <dgm:cxn modelId="{6B38EF80-4782-5642-9EA5-CD9F1DC1874D}" type="presOf" srcId="{09E66F88-6E1F-5442-8EC3-E988C32B332C}" destId="{6F03F694-ED1D-8D47-A0BB-DBC66689F548}" srcOrd="0" destOrd="0" presId="urn:microsoft.com/office/officeart/2005/8/layout/radial4"/>
    <dgm:cxn modelId="{947EA069-5A93-1147-A2B0-468B4B52D50B}" srcId="{5732B07B-F321-124D-9932-DB70F92B5AF4}" destId="{023C56CE-DE29-1446-95F7-019DBE8AE9EA}" srcOrd="1" destOrd="0" parTransId="{9FADB603-9501-7846-B7B3-1A18F94E0149}" sibTransId="{7119DBA5-AD3D-D047-9557-FE7BC04167BD}"/>
    <dgm:cxn modelId="{80D2A9BD-D42A-C84D-A31C-8DCB2FC2AAB7}" type="presOf" srcId="{5732B07B-F321-124D-9932-DB70F92B5AF4}" destId="{5568BA06-6AA2-BF44-80FA-CC9BBBD64F06}" srcOrd="0" destOrd="0" presId="urn:microsoft.com/office/officeart/2005/8/layout/radial4"/>
    <dgm:cxn modelId="{29919848-7DF3-714B-BCD7-20A76925B1E0}" srcId="{5732B07B-F321-124D-9932-DB70F92B5AF4}" destId="{38299BC6-D949-9A4E-9171-7168BDA38E53}" srcOrd="2" destOrd="0" parTransId="{09E66F88-6E1F-5442-8EC3-E988C32B332C}" sibTransId="{0BFD5BD5-3F63-7740-BBB4-F58BB378750D}"/>
    <dgm:cxn modelId="{D879C599-780B-464F-8643-9ACFE3A27C3A}" type="presOf" srcId="{38299BC6-D949-9A4E-9171-7168BDA38E53}" destId="{10532C3C-7E1E-2241-A8AD-9D4F187F2D72}" srcOrd="0" destOrd="0" presId="urn:microsoft.com/office/officeart/2005/8/layout/radial4"/>
    <dgm:cxn modelId="{075CD88E-D21D-1C47-9BF9-E5EFFF7964FE}" type="presOf" srcId="{675B74D5-689C-3046-8EEB-3478DB6429D4}" destId="{42EA180D-176A-5649-A445-C4FACC30A80A}" srcOrd="0" destOrd="0" presId="urn:microsoft.com/office/officeart/2005/8/layout/radial4"/>
    <dgm:cxn modelId="{7169E66C-370F-DE48-8DC3-B064F0240351}" type="presOf" srcId="{C17FF47C-F5F6-2D45-9241-6AB157C022D5}" destId="{CDB4EB88-A0AD-0646-AD07-554554D33D3F}" srcOrd="0" destOrd="0" presId="urn:microsoft.com/office/officeart/2005/8/layout/radial4"/>
    <dgm:cxn modelId="{31961B2B-E6F1-A449-A623-A717E7E90DA0}" type="presOf" srcId="{023C56CE-DE29-1446-95F7-019DBE8AE9EA}" destId="{B331DD94-48CE-274D-BE64-58B08F6B3D3C}" srcOrd="0" destOrd="0" presId="urn:microsoft.com/office/officeart/2005/8/layout/radial4"/>
    <dgm:cxn modelId="{B0A93305-13B1-4D43-8686-7BDD285ADA4D}" srcId="{C17FF47C-F5F6-2D45-9241-6AB157C022D5}" destId="{5732B07B-F321-124D-9932-DB70F92B5AF4}" srcOrd="0" destOrd="0" parTransId="{63E60862-826D-7D4A-BD70-1190DE834B95}" sibTransId="{3E91DE96-4CE7-1B42-9D0E-56103F35ADFF}"/>
    <dgm:cxn modelId="{9D8F1398-0E53-124C-A743-0707B239F426}" srcId="{5732B07B-F321-124D-9932-DB70F92B5AF4}" destId="{46043D90-1FE3-3049-B4B4-A9F0ED9913F9}" srcOrd="0" destOrd="0" parTransId="{675B74D5-689C-3046-8EEB-3478DB6429D4}" sibTransId="{F5143A6C-C8DF-5B44-BDED-8E4A4F75CF91}"/>
    <dgm:cxn modelId="{4062857E-F349-EB4E-8550-7653AAB2E2D2}" type="presOf" srcId="{9FADB603-9501-7846-B7B3-1A18F94E0149}" destId="{84EDDC60-03FE-D74A-849C-86CAFBA9DFB4}" srcOrd="0" destOrd="0" presId="urn:microsoft.com/office/officeart/2005/8/layout/radial4"/>
    <dgm:cxn modelId="{CDF59C44-2765-F143-9587-01A007A7DBE9}" type="presOf" srcId="{46043D90-1FE3-3049-B4B4-A9F0ED9913F9}" destId="{97433E68-00AA-F645-BCB5-9CED6A49B969}" srcOrd="0" destOrd="0" presId="urn:microsoft.com/office/officeart/2005/8/layout/radial4"/>
    <dgm:cxn modelId="{53F8836D-0DDE-AE4F-82D6-3A599637F8F5}" type="presParOf" srcId="{CDB4EB88-A0AD-0646-AD07-554554D33D3F}" destId="{5568BA06-6AA2-BF44-80FA-CC9BBBD64F06}" srcOrd="0" destOrd="0" presId="urn:microsoft.com/office/officeart/2005/8/layout/radial4"/>
    <dgm:cxn modelId="{9178A664-2310-9447-9D93-645DF47FE8A2}" type="presParOf" srcId="{CDB4EB88-A0AD-0646-AD07-554554D33D3F}" destId="{42EA180D-176A-5649-A445-C4FACC30A80A}" srcOrd="1" destOrd="0" presId="urn:microsoft.com/office/officeart/2005/8/layout/radial4"/>
    <dgm:cxn modelId="{E6C89D58-81A6-454C-9DE8-2C9AEDCBB63A}" type="presParOf" srcId="{CDB4EB88-A0AD-0646-AD07-554554D33D3F}" destId="{97433E68-00AA-F645-BCB5-9CED6A49B969}" srcOrd="2" destOrd="0" presId="urn:microsoft.com/office/officeart/2005/8/layout/radial4"/>
    <dgm:cxn modelId="{C8384ABC-D39A-7746-9423-03ED69D56E93}" type="presParOf" srcId="{CDB4EB88-A0AD-0646-AD07-554554D33D3F}" destId="{84EDDC60-03FE-D74A-849C-86CAFBA9DFB4}" srcOrd="3" destOrd="0" presId="urn:microsoft.com/office/officeart/2005/8/layout/radial4"/>
    <dgm:cxn modelId="{6C1D4CF2-6AEE-B54A-AB3B-FB8D17EA72E0}" type="presParOf" srcId="{CDB4EB88-A0AD-0646-AD07-554554D33D3F}" destId="{B331DD94-48CE-274D-BE64-58B08F6B3D3C}" srcOrd="4" destOrd="0" presId="urn:microsoft.com/office/officeart/2005/8/layout/radial4"/>
    <dgm:cxn modelId="{F9730529-FA9A-B74B-B6C6-F17C87362010}" type="presParOf" srcId="{CDB4EB88-A0AD-0646-AD07-554554D33D3F}" destId="{6F03F694-ED1D-8D47-A0BB-DBC66689F548}" srcOrd="5" destOrd="0" presId="urn:microsoft.com/office/officeart/2005/8/layout/radial4"/>
    <dgm:cxn modelId="{17E342D0-2FE6-9243-9CC0-666807B8E2E4}" type="presParOf" srcId="{CDB4EB88-A0AD-0646-AD07-554554D33D3F}" destId="{10532C3C-7E1E-2241-A8AD-9D4F187F2D7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8D79B-1C02-FA4B-9650-A3152100772E}"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D55827D0-97AE-F349-BA48-39ABD38F6008}">
      <dgm:prSet phldrT="[Text]"/>
      <dgm:spPr/>
      <dgm:t>
        <a:bodyPr/>
        <a:lstStyle/>
        <a:p>
          <a:r>
            <a:rPr lang="en-US" dirty="0" smtClean="0"/>
            <a:t>Lexicon</a:t>
          </a:r>
          <a:endParaRPr lang="en-US" dirty="0"/>
        </a:p>
      </dgm:t>
    </dgm:pt>
    <dgm:pt modelId="{477EEF1E-4301-4A49-9132-CF1383D95D87}" type="parTrans" cxnId="{31562897-E77C-BD4F-B4AC-3B82A068AA30}">
      <dgm:prSet/>
      <dgm:spPr/>
      <dgm:t>
        <a:bodyPr/>
        <a:lstStyle/>
        <a:p>
          <a:endParaRPr lang="en-US"/>
        </a:p>
      </dgm:t>
    </dgm:pt>
    <dgm:pt modelId="{89153899-4539-9D43-858C-CEC9560660E7}" type="sibTrans" cxnId="{31562897-E77C-BD4F-B4AC-3B82A068AA30}">
      <dgm:prSet/>
      <dgm:spPr/>
      <dgm:t>
        <a:bodyPr/>
        <a:lstStyle/>
        <a:p>
          <a:endParaRPr lang="en-US"/>
        </a:p>
      </dgm:t>
    </dgm:pt>
    <dgm:pt modelId="{0CB7A214-3FE5-784D-BB60-D7DEFED786C1}">
      <dgm:prSet phldrT="[Text]"/>
      <dgm:spPr/>
      <dgm:t>
        <a:bodyPr/>
        <a:lstStyle/>
        <a:p>
          <a:r>
            <a:rPr lang="en-US" dirty="0" smtClean="0"/>
            <a:t>Morphological Analysis</a:t>
          </a:r>
        </a:p>
      </dgm:t>
    </dgm:pt>
    <dgm:pt modelId="{F651CA97-885A-1344-8CA6-552E7003510A}" type="parTrans" cxnId="{4072D9CE-9F1B-4844-9400-5973E1AFD38E}">
      <dgm:prSet/>
      <dgm:spPr/>
      <dgm:t>
        <a:bodyPr/>
        <a:lstStyle/>
        <a:p>
          <a:endParaRPr lang="en-US"/>
        </a:p>
      </dgm:t>
    </dgm:pt>
    <dgm:pt modelId="{41E59AB0-84C6-DE45-B808-42802D2B2504}" type="sibTrans" cxnId="{4072D9CE-9F1B-4844-9400-5973E1AFD38E}">
      <dgm:prSet/>
      <dgm:spPr/>
      <dgm:t>
        <a:bodyPr/>
        <a:lstStyle/>
        <a:p>
          <a:endParaRPr lang="en-US"/>
        </a:p>
      </dgm:t>
    </dgm:pt>
    <dgm:pt modelId="{CEDF9D59-BD95-7E46-AC01-1FE9E2CE816B}">
      <dgm:prSet phldrT="[Text]" custT="1"/>
      <dgm:spPr/>
      <dgm:t>
        <a:bodyPr/>
        <a:lstStyle/>
        <a:p>
          <a:r>
            <a:rPr lang="en-US" sz="2000" dirty="0" smtClean="0"/>
            <a:t>Phonetic/Phonological Analysis</a:t>
          </a:r>
          <a:endParaRPr lang="en-US" sz="2000" dirty="0"/>
        </a:p>
      </dgm:t>
    </dgm:pt>
    <dgm:pt modelId="{E921010C-85D6-5440-ACE9-3C37F4A98C7C}" type="parTrans" cxnId="{12018C89-F644-9D47-A2A5-AF81D6647783}">
      <dgm:prSet/>
      <dgm:spPr/>
      <dgm:t>
        <a:bodyPr/>
        <a:lstStyle/>
        <a:p>
          <a:endParaRPr lang="en-US"/>
        </a:p>
      </dgm:t>
    </dgm:pt>
    <dgm:pt modelId="{798071E6-AF5C-6E40-862C-519D9975011D}" type="sibTrans" cxnId="{12018C89-F644-9D47-A2A5-AF81D6647783}">
      <dgm:prSet/>
      <dgm:spPr/>
      <dgm:t>
        <a:bodyPr/>
        <a:lstStyle/>
        <a:p>
          <a:endParaRPr lang="en-US"/>
        </a:p>
      </dgm:t>
    </dgm:pt>
    <dgm:pt modelId="{D8ECBBCF-8FC2-0846-931C-C297557C5E05}">
      <dgm:prSet phldrT="[Text]"/>
      <dgm:spPr/>
      <dgm:t>
        <a:bodyPr/>
        <a:lstStyle/>
        <a:p>
          <a:r>
            <a:rPr lang="en-US" dirty="0" smtClean="0"/>
            <a:t>Texts</a:t>
          </a:r>
        </a:p>
      </dgm:t>
    </dgm:pt>
    <dgm:pt modelId="{BF64967C-A405-2149-86AA-5EF5B421EE5F}" type="parTrans" cxnId="{5A0E1E48-25C3-7442-A56A-31EDB40AE366}">
      <dgm:prSet/>
      <dgm:spPr/>
      <dgm:t>
        <a:bodyPr/>
        <a:lstStyle/>
        <a:p>
          <a:endParaRPr lang="en-US"/>
        </a:p>
      </dgm:t>
    </dgm:pt>
    <dgm:pt modelId="{DE48314C-E34D-F046-B098-0331516C23BD}" type="sibTrans" cxnId="{5A0E1E48-25C3-7442-A56A-31EDB40AE366}">
      <dgm:prSet/>
      <dgm:spPr/>
      <dgm:t>
        <a:bodyPr/>
        <a:lstStyle/>
        <a:p>
          <a:endParaRPr lang="en-US"/>
        </a:p>
      </dgm:t>
    </dgm:pt>
    <dgm:pt modelId="{D6A782F1-51CC-B04E-9E80-336E8A49557F}">
      <dgm:prSet phldrT="[Text]"/>
      <dgm:spPr/>
      <dgm:t>
        <a:bodyPr/>
        <a:lstStyle/>
        <a:p>
          <a:r>
            <a:rPr lang="en-US" dirty="0" smtClean="0"/>
            <a:t>Syntactic Analysis</a:t>
          </a:r>
        </a:p>
      </dgm:t>
    </dgm:pt>
    <dgm:pt modelId="{42161EC0-BC3A-834B-98B4-1237ACD670FB}" type="parTrans" cxnId="{3149DCEE-65CB-214F-9231-2EFED95FA49D}">
      <dgm:prSet/>
      <dgm:spPr/>
      <dgm:t>
        <a:bodyPr/>
        <a:lstStyle/>
        <a:p>
          <a:endParaRPr lang="en-US"/>
        </a:p>
      </dgm:t>
    </dgm:pt>
    <dgm:pt modelId="{12049A10-5C93-CB42-B057-5D6B55AFD707}" type="sibTrans" cxnId="{3149DCEE-65CB-214F-9231-2EFED95FA49D}">
      <dgm:prSet/>
      <dgm:spPr/>
      <dgm:t>
        <a:bodyPr/>
        <a:lstStyle/>
        <a:p>
          <a:endParaRPr lang="en-US"/>
        </a:p>
      </dgm:t>
    </dgm:pt>
    <dgm:pt modelId="{B431895A-9554-574E-B56D-24C83DAA3FB2}">
      <dgm:prSet phldrT="[Text]"/>
      <dgm:spPr/>
      <dgm:t>
        <a:bodyPr/>
        <a:lstStyle/>
        <a:p>
          <a:r>
            <a:rPr lang="en-US" sz="1500" dirty="0" err="1" smtClean="0"/>
            <a:t>Praat</a:t>
          </a:r>
          <a:r>
            <a:rPr lang="en-US" sz="1500" dirty="0" smtClean="0"/>
            <a:t>, ELAN</a:t>
          </a:r>
          <a:endParaRPr lang="en-US" sz="1500" dirty="0"/>
        </a:p>
      </dgm:t>
    </dgm:pt>
    <dgm:pt modelId="{76A12BCF-DA16-9346-AA59-95EC14E5BFEC}" type="parTrans" cxnId="{47B91EE4-3E59-9748-A408-0F2F452052B0}">
      <dgm:prSet/>
      <dgm:spPr/>
      <dgm:t>
        <a:bodyPr/>
        <a:lstStyle/>
        <a:p>
          <a:endParaRPr lang="en-US"/>
        </a:p>
      </dgm:t>
    </dgm:pt>
    <dgm:pt modelId="{BBF9CC9D-2A38-174B-854D-343189F8A55C}" type="sibTrans" cxnId="{47B91EE4-3E59-9748-A408-0F2F452052B0}">
      <dgm:prSet/>
      <dgm:spPr/>
      <dgm:t>
        <a:bodyPr/>
        <a:lstStyle/>
        <a:p>
          <a:endParaRPr lang="en-US"/>
        </a:p>
      </dgm:t>
    </dgm:pt>
    <dgm:pt modelId="{5230074A-64B1-114F-AA53-196E7FB957AE}">
      <dgm:prSet phldrT="[Text]"/>
      <dgm:spPr/>
      <dgm:t>
        <a:bodyPr/>
        <a:lstStyle/>
        <a:p>
          <a:r>
            <a:rPr lang="en-US" dirty="0" err="1" smtClean="0"/>
            <a:t>FLEx</a:t>
          </a:r>
          <a:r>
            <a:rPr lang="en-US" dirty="0" smtClean="0"/>
            <a:t>, </a:t>
          </a:r>
          <a:r>
            <a:rPr lang="en-US" dirty="0" err="1" smtClean="0"/>
            <a:t>Lexique</a:t>
          </a:r>
          <a:r>
            <a:rPr lang="en-US" dirty="0" smtClean="0"/>
            <a:t> Pro</a:t>
          </a:r>
          <a:endParaRPr lang="en-US" dirty="0"/>
        </a:p>
      </dgm:t>
    </dgm:pt>
    <dgm:pt modelId="{B612CAA4-231D-F24E-B251-8ACD0D0B9286}" type="parTrans" cxnId="{714012C5-BC07-ED44-9828-341BB3021BF8}">
      <dgm:prSet/>
      <dgm:spPr/>
      <dgm:t>
        <a:bodyPr/>
        <a:lstStyle/>
        <a:p>
          <a:endParaRPr lang="en-US"/>
        </a:p>
      </dgm:t>
    </dgm:pt>
    <dgm:pt modelId="{85F8C4B5-A562-7043-8921-FD79A8A3D73A}" type="sibTrans" cxnId="{714012C5-BC07-ED44-9828-341BB3021BF8}">
      <dgm:prSet/>
      <dgm:spPr/>
      <dgm:t>
        <a:bodyPr/>
        <a:lstStyle/>
        <a:p>
          <a:endParaRPr lang="en-US"/>
        </a:p>
      </dgm:t>
    </dgm:pt>
    <dgm:pt modelId="{B1EC30B7-E22F-7740-9D3F-F6A875E605FE}">
      <dgm:prSet phldrT="[Text]"/>
      <dgm:spPr/>
      <dgm:t>
        <a:bodyPr/>
        <a:lstStyle/>
        <a:p>
          <a:r>
            <a:rPr lang="en-US" dirty="0" err="1" smtClean="0"/>
            <a:t>FLEx</a:t>
          </a:r>
          <a:endParaRPr lang="en-US" dirty="0" smtClean="0"/>
        </a:p>
      </dgm:t>
    </dgm:pt>
    <dgm:pt modelId="{78E35841-37FB-DF49-B1C3-FE02FC4F778A}" type="parTrans" cxnId="{1E57D6D0-248C-5C44-AF7F-6C98B8936A3D}">
      <dgm:prSet/>
      <dgm:spPr/>
      <dgm:t>
        <a:bodyPr/>
        <a:lstStyle/>
        <a:p>
          <a:endParaRPr lang="en-US"/>
        </a:p>
      </dgm:t>
    </dgm:pt>
    <dgm:pt modelId="{4EAFB145-219D-B546-90FB-36DB7B890A74}" type="sibTrans" cxnId="{1E57D6D0-248C-5C44-AF7F-6C98B8936A3D}">
      <dgm:prSet/>
      <dgm:spPr/>
      <dgm:t>
        <a:bodyPr/>
        <a:lstStyle/>
        <a:p>
          <a:endParaRPr lang="en-US"/>
        </a:p>
      </dgm:t>
    </dgm:pt>
    <dgm:pt modelId="{07661B41-F18C-E849-8DFD-0406F183340E}">
      <dgm:prSet phldrT="[Text]"/>
      <dgm:spPr/>
      <dgm:t>
        <a:bodyPr/>
        <a:lstStyle/>
        <a:p>
          <a:r>
            <a:rPr lang="en-US" dirty="0" smtClean="0"/>
            <a:t>ELAN, </a:t>
          </a:r>
          <a:r>
            <a:rPr lang="en-US" dirty="0" err="1" smtClean="0"/>
            <a:t>FLEx</a:t>
          </a:r>
          <a:endParaRPr lang="en-US" dirty="0" smtClean="0"/>
        </a:p>
      </dgm:t>
    </dgm:pt>
    <dgm:pt modelId="{5ACAC965-363E-1A40-9332-C7AEF0C67E00}" type="parTrans" cxnId="{2431B634-FB10-EE47-A1B2-7EABEC3C6179}">
      <dgm:prSet/>
      <dgm:spPr/>
      <dgm:t>
        <a:bodyPr/>
        <a:lstStyle/>
        <a:p>
          <a:endParaRPr lang="en-US"/>
        </a:p>
      </dgm:t>
    </dgm:pt>
    <dgm:pt modelId="{ED89BE90-54C8-F149-99C7-157D671E2C9E}" type="sibTrans" cxnId="{2431B634-FB10-EE47-A1B2-7EABEC3C6179}">
      <dgm:prSet/>
      <dgm:spPr/>
      <dgm:t>
        <a:bodyPr/>
        <a:lstStyle/>
        <a:p>
          <a:endParaRPr lang="en-US"/>
        </a:p>
      </dgm:t>
    </dgm:pt>
    <dgm:pt modelId="{1F44C73C-6155-4344-9F49-7A5E06A6481E}">
      <dgm:prSet phldrT="[Text]"/>
      <dgm:spPr/>
      <dgm:t>
        <a:bodyPr/>
        <a:lstStyle/>
        <a:p>
          <a:r>
            <a:rPr lang="en-US" dirty="0" err="1" smtClean="0"/>
            <a:t>FLEx</a:t>
          </a:r>
          <a:endParaRPr lang="en-US" dirty="0" smtClean="0"/>
        </a:p>
      </dgm:t>
    </dgm:pt>
    <dgm:pt modelId="{DC50777D-0E3E-B048-A745-3F57B0C0BCD1}" type="parTrans" cxnId="{217E1E5B-7A04-C34C-A996-63D3E0E08CE2}">
      <dgm:prSet/>
      <dgm:spPr/>
      <dgm:t>
        <a:bodyPr/>
        <a:lstStyle/>
        <a:p>
          <a:endParaRPr lang="en-US"/>
        </a:p>
      </dgm:t>
    </dgm:pt>
    <dgm:pt modelId="{89F61DBA-4D8B-B147-A3F0-CC1D856F8AB6}" type="sibTrans" cxnId="{217E1E5B-7A04-C34C-A996-63D3E0E08CE2}">
      <dgm:prSet/>
      <dgm:spPr/>
      <dgm:t>
        <a:bodyPr/>
        <a:lstStyle/>
        <a:p>
          <a:endParaRPr lang="en-US"/>
        </a:p>
      </dgm:t>
    </dgm:pt>
    <dgm:pt modelId="{14ECAFF7-4A20-EF4D-81B2-958BAC02C453}" type="pres">
      <dgm:prSet presAssocID="{D168D79B-1C02-FA4B-9650-A3152100772E}" presName="outerComposite" presStyleCnt="0">
        <dgm:presLayoutVars>
          <dgm:chMax val="5"/>
          <dgm:dir/>
          <dgm:resizeHandles val="exact"/>
        </dgm:presLayoutVars>
      </dgm:prSet>
      <dgm:spPr/>
      <dgm:t>
        <a:bodyPr/>
        <a:lstStyle/>
        <a:p>
          <a:endParaRPr lang="en-US"/>
        </a:p>
      </dgm:t>
    </dgm:pt>
    <dgm:pt modelId="{F22B48D4-F909-834C-A709-DEAE7516107E}" type="pres">
      <dgm:prSet presAssocID="{D168D79B-1C02-FA4B-9650-A3152100772E}" presName="dummyMaxCanvas" presStyleCnt="0">
        <dgm:presLayoutVars/>
      </dgm:prSet>
      <dgm:spPr/>
    </dgm:pt>
    <dgm:pt modelId="{740ADC0E-86AC-AF46-B345-89FAAAC27DE1}" type="pres">
      <dgm:prSet presAssocID="{D168D79B-1C02-FA4B-9650-A3152100772E}" presName="FiveNodes_1" presStyleLbl="node1" presStyleIdx="0" presStyleCnt="5">
        <dgm:presLayoutVars>
          <dgm:bulletEnabled val="1"/>
        </dgm:presLayoutVars>
      </dgm:prSet>
      <dgm:spPr/>
      <dgm:t>
        <a:bodyPr/>
        <a:lstStyle/>
        <a:p>
          <a:endParaRPr lang="en-US"/>
        </a:p>
      </dgm:t>
    </dgm:pt>
    <dgm:pt modelId="{D4FC19B5-2ADF-FB40-9171-94A4C4F75F48}" type="pres">
      <dgm:prSet presAssocID="{D168D79B-1C02-FA4B-9650-A3152100772E}" presName="FiveNodes_2" presStyleLbl="node1" presStyleIdx="1" presStyleCnt="5">
        <dgm:presLayoutVars>
          <dgm:bulletEnabled val="1"/>
        </dgm:presLayoutVars>
      </dgm:prSet>
      <dgm:spPr/>
      <dgm:t>
        <a:bodyPr/>
        <a:lstStyle/>
        <a:p>
          <a:endParaRPr lang="en-US"/>
        </a:p>
      </dgm:t>
    </dgm:pt>
    <dgm:pt modelId="{D3B83F16-0C3F-0846-8DF8-75936BA1633A}" type="pres">
      <dgm:prSet presAssocID="{D168D79B-1C02-FA4B-9650-A3152100772E}" presName="FiveNodes_3" presStyleLbl="node1" presStyleIdx="2" presStyleCnt="5">
        <dgm:presLayoutVars>
          <dgm:bulletEnabled val="1"/>
        </dgm:presLayoutVars>
      </dgm:prSet>
      <dgm:spPr/>
      <dgm:t>
        <a:bodyPr/>
        <a:lstStyle/>
        <a:p>
          <a:endParaRPr lang="en-US"/>
        </a:p>
      </dgm:t>
    </dgm:pt>
    <dgm:pt modelId="{24FF963E-FA01-1645-A8A5-DC672D777276}" type="pres">
      <dgm:prSet presAssocID="{D168D79B-1C02-FA4B-9650-A3152100772E}" presName="FiveNodes_4" presStyleLbl="node1" presStyleIdx="3" presStyleCnt="5">
        <dgm:presLayoutVars>
          <dgm:bulletEnabled val="1"/>
        </dgm:presLayoutVars>
      </dgm:prSet>
      <dgm:spPr/>
      <dgm:t>
        <a:bodyPr/>
        <a:lstStyle/>
        <a:p>
          <a:endParaRPr lang="en-US"/>
        </a:p>
      </dgm:t>
    </dgm:pt>
    <dgm:pt modelId="{CE6E55A3-BC70-7646-9B00-912B3CDD845E}" type="pres">
      <dgm:prSet presAssocID="{D168D79B-1C02-FA4B-9650-A3152100772E}" presName="FiveNodes_5" presStyleLbl="node1" presStyleIdx="4" presStyleCnt="5">
        <dgm:presLayoutVars>
          <dgm:bulletEnabled val="1"/>
        </dgm:presLayoutVars>
      </dgm:prSet>
      <dgm:spPr/>
      <dgm:t>
        <a:bodyPr/>
        <a:lstStyle/>
        <a:p>
          <a:endParaRPr lang="en-US"/>
        </a:p>
      </dgm:t>
    </dgm:pt>
    <dgm:pt modelId="{2C9C96FD-5EFF-A34D-91E3-F3CA4D17DDE8}" type="pres">
      <dgm:prSet presAssocID="{D168D79B-1C02-FA4B-9650-A3152100772E}" presName="FiveConn_1-2" presStyleLbl="fgAccFollowNode1" presStyleIdx="0" presStyleCnt="4">
        <dgm:presLayoutVars>
          <dgm:bulletEnabled val="1"/>
        </dgm:presLayoutVars>
      </dgm:prSet>
      <dgm:spPr/>
      <dgm:t>
        <a:bodyPr/>
        <a:lstStyle/>
        <a:p>
          <a:endParaRPr lang="en-US"/>
        </a:p>
      </dgm:t>
    </dgm:pt>
    <dgm:pt modelId="{FFECC13D-6BF6-654A-A390-4A7746E724B1}" type="pres">
      <dgm:prSet presAssocID="{D168D79B-1C02-FA4B-9650-A3152100772E}" presName="FiveConn_2-3" presStyleLbl="fgAccFollowNode1" presStyleIdx="1" presStyleCnt="4">
        <dgm:presLayoutVars>
          <dgm:bulletEnabled val="1"/>
        </dgm:presLayoutVars>
      </dgm:prSet>
      <dgm:spPr/>
      <dgm:t>
        <a:bodyPr/>
        <a:lstStyle/>
        <a:p>
          <a:endParaRPr lang="en-US"/>
        </a:p>
      </dgm:t>
    </dgm:pt>
    <dgm:pt modelId="{4201F86F-BFAB-C04B-AA38-35A911E1D31C}" type="pres">
      <dgm:prSet presAssocID="{D168D79B-1C02-FA4B-9650-A3152100772E}" presName="FiveConn_3-4" presStyleLbl="fgAccFollowNode1" presStyleIdx="2" presStyleCnt="4">
        <dgm:presLayoutVars>
          <dgm:bulletEnabled val="1"/>
        </dgm:presLayoutVars>
      </dgm:prSet>
      <dgm:spPr/>
      <dgm:t>
        <a:bodyPr/>
        <a:lstStyle/>
        <a:p>
          <a:endParaRPr lang="en-US"/>
        </a:p>
      </dgm:t>
    </dgm:pt>
    <dgm:pt modelId="{C7AD5722-554B-2E40-B086-FC9FBC3D8BA8}" type="pres">
      <dgm:prSet presAssocID="{D168D79B-1C02-FA4B-9650-A3152100772E}" presName="FiveConn_4-5" presStyleLbl="fgAccFollowNode1" presStyleIdx="3" presStyleCnt="4">
        <dgm:presLayoutVars>
          <dgm:bulletEnabled val="1"/>
        </dgm:presLayoutVars>
      </dgm:prSet>
      <dgm:spPr/>
      <dgm:t>
        <a:bodyPr/>
        <a:lstStyle/>
        <a:p>
          <a:endParaRPr lang="en-US"/>
        </a:p>
      </dgm:t>
    </dgm:pt>
    <dgm:pt modelId="{703F8F3E-D8E4-304A-9D87-754F923C375D}" type="pres">
      <dgm:prSet presAssocID="{D168D79B-1C02-FA4B-9650-A3152100772E}" presName="FiveNodes_1_text" presStyleLbl="node1" presStyleIdx="4" presStyleCnt="5">
        <dgm:presLayoutVars>
          <dgm:bulletEnabled val="1"/>
        </dgm:presLayoutVars>
      </dgm:prSet>
      <dgm:spPr/>
      <dgm:t>
        <a:bodyPr/>
        <a:lstStyle/>
        <a:p>
          <a:endParaRPr lang="en-US"/>
        </a:p>
      </dgm:t>
    </dgm:pt>
    <dgm:pt modelId="{67EE23CD-D65F-0D43-8F27-0A376009A6B3}" type="pres">
      <dgm:prSet presAssocID="{D168D79B-1C02-FA4B-9650-A3152100772E}" presName="FiveNodes_2_text" presStyleLbl="node1" presStyleIdx="4" presStyleCnt="5">
        <dgm:presLayoutVars>
          <dgm:bulletEnabled val="1"/>
        </dgm:presLayoutVars>
      </dgm:prSet>
      <dgm:spPr/>
      <dgm:t>
        <a:bodyPr/>
        <a:lstStyle/>
        <a:p>
          <a:endParaRPr lang="en-US"/>
        </a:p>
      </dgm:t>
    </dgm:pt>
    <dgm:pt modelId="{79BFDF1D-61A1-F34F-B932-5D90DB86C498}" type="pres">
      <dgm:prSet presAssocID="{D168D79B-1C02-FA4B-9650-A3152100772E}" presName="FiveNodes_3_text" presStyleLbl="node1" presStyleIdx="4" presStyleCnt="5">
        <dgm:presLayoutVars>
          <dgm:bulletEnabled val="1"/>
        </dgm:presLayoutVars>
      </dgm:prSet>
      <dgm:spPr/>
      <dgm:t>
        <a:bodyPr/>
        <a:lstStyle/>
        <a:p>
          <a:endParaRPr lang="en-US"/>
        </a:p>
      </dgm:t>
    </dgm:pt>
    <dgm:pt modelId="{8B7A1B61-254D-E54A-BD87-C8A10E736E3E}" type="pres">
      <dgm:prSet presAssocID="{D168D79B-1C02-FA4B-9650-A3152100772E}" presName="FiveNodes_4_text" presStyleLbl="node1" presStyleIdx="4" presStyleCnt="5">
        <dgm:presLayoutVars>
          <dgm:bulletEnabled val="1"/>
        </dgm:presLayoutVars>
      </dgm:prSet>
      <dgm:spPr/>
      <dgm:t>
        <a:bodyPr/>
        <a:lstStyle/>
        <a:p>
          <a:endParaRPr lang="en-US"/>
        </a:p>
      </dgm:t>
    </dgm:pt>
    <dgm:pt modelId="{8B13F178-CFC4-2745-BCB4-A73D1FDA06E1}" type="pres">
      <dgm:prSet presAssocID="{D168D79B-1C02-FA4B-9650-A3152100772E}" presName="FiveNodes_5_text" presStyleLbl="node1" presStyleIdx="4" presStyleCnt="5">
        <dgm:presLayoutVars>
          <dgm:bulletEnabled val="1"/>
        </dgm:presLayoutVars>
      </dgm:prSet>
      <dgm:spPr/>
      <dgm:t>
        <a:bodyPr/>
        <a:lstStyle/>
        <a:p>
          <a:endParaRPr lang="en-US"/>
        </a:p>
      </dgm:t>
    </dgm:pt>
  </dgm:ptLst>
  <dgm:cxnLst>
    <dgm:cxn modelId="{B2EF2C83-E19F-BF41-AF0E-512E81CB0237}" type="presOf" srcId="{07661B41-F18C-E849-8DFD-0406F183340E}" destId="{24FF963E-FA01-1645-A8A5-DC672D777276}" srcOrd="0" destOrd="1" presId="urn:microsoft.com/office/officeart/2005/8/layout/vProcess5"/>
    <dgm:cxn modelId="{31562897-E77C-BD4F-B4AC-3B82A068AA30}" srcId="{D168D79B-1C02-FA4B-9650-A3152100772E}" destId="{D55827D0-97AE-F349-BA48-39ABD38F6008}" srcOrd="1" destOrd="0" parTransId="{477EEF1E-4301-4A49-9132-CF1383D95D87}" sibTransId="{89153899-4539-9D43-858C-CEC9560660E7}"/>
    <dgm:cxn modelId="{CC2F39CE-30D2-0A40-99FC-4381DBB3E30D}" type="presOf" srcId="{D8ECBBCF-8FC2-0846-931C-C297557C5E05}" destId="{8B7A1B61-254D-E54A-BD87-C8A10E736E3E}" srcOrd="1" destOrd="0" presId="urn:microsoft.com/office/officeart/2005/8/layout/vProcess5"/>
    <dgm:cxn modelId="{7699DDF0-D03F-544B-940A-9896F8AF475C}" type="presOf" srcId="{CEDF9D59-BD95-7E46-AC01-1FE9E2CE816B}" destId="{703F8F3E-D8E4-304A-9D87-754F923C375D}" srcOrd="1" destOrd="0" presId="urn:microsoft.com/office/officeart/2005/8/layout/vProcess5"/>
    <dgm:cxn modelId="{059FCEB9-BF61-5C40-A405-C8CE26465E12}" type="presOf" srcId="{B1EC30B7-E22F-7740-9D3F-F6A875E605FE}" destId="{D3B83F16-0C3F-0846-8DF8-75936BA1633A}" srcOrd="0" destOrd="1" presId="urn:microsoft.com/office/officeart/2005/8/layout/vProcess5"/>
    <dgm:cxn modelId="{4EF13936-E456-464B-A6CB-D15E96C515CE}" type="presOf" srcId="{B431895A-9554-574E-B56D-24C83DAA3FB2}" destId="{703F8F3E-D8E4-304A-9D87-754F923C375D}" srcOrd="1" destOrd="1" presId="urn:microsoft.com/office/officeart/2005/8/layout/vProcess5"/>
    <dgm:cxn modelId="{36B4F813-AD52-CA40-90D4-03936BC6CEE8}" type="presOf" srcId="{1F44C73C-6155-4344-9F49-7A5E06A6481E}" destId="{8B13F178-CFC4-2745-BCB4-A73D1FDA06E1}" srcOrd="1" destOrd="1" presId="urn:microsoft.com/office/officeart/2005/8/layout/vProcess5"/>
    <dgm:cxn modelId="{47B91EE4-3E59-9748-A408-0F2F452052B0}" srcId="{CEDF9D59-BD95-7E46-AC01-1FE9E2CE816B}" destId="{B431895A-9554-574E-B56D-24C83DAA3FB2}" srcOrd="0" destOrd="0" parTransId="{76A12BCF-DA16-9346-AA59-95EC14E5BFEC}" sibTransId="{BBF9CC9D-2A38-174B-854D-343189F8A55C}"/>
    <dgm:cxn modelId="{4870E80C-CDF1-4748-85F8-D13E4B2ED10B}" type="presOf" srcId="{B1EC30B7-E22F-7740-9D3F-F6A875E605FE}" destId="{79BFDF1D-61A1-F34F-B932-5D90DB86C498}" srcOrd="1" destOrd="1" presId="urn:microsoft.com/office/officeart/2005/8/layout/vProcess5"/>
    <dgm:cxn modelId="{52D1D022-F0EA-D147-B41A-BC00C67F5933}" type="presOf" srcId="{D6A782F1-51CC-B04E-9E80-336E8A49557F}" destId="{8B13F178-CFC4-2745-BCB4-A73D1FDA06E1}" srcOrd="1" destOrd="0" presId="urn:microsoft.com/office/officeart/2005/8/layout/vProcess5"/>
    <dgm:cxn modelId="{4487ADE7-A5C3-6F4A-BF33-E45C8CC8E59F}" type="presOf" srcId="{89153899-4539-9D43-858C-CEC9560660E7}" destId="{FFECC13D-6BF6-654A-A390-4A7746E724B1}" srcOrd="0" destOrd="0" presId="urn:microsoft.com/office/officeart/2005/8/layout/vProcess5"/>
    <dgm:cxn modelId="{497FE381-430A-A540-AA5F-CB7433E318EF}" type="presOf" srcId="{D55827D0-97AE-F349-BA48-39ABD38F6008}" destId="{D4FC19B5-2ADF-FB40-9171-94A4C4F75F48}" srcOrd="0" destOrd="0" presId="urn:microsoft.com/office/officeart/2005/8/layout/vProcess5"/>
    <dgm:cxn modelId="{5A0E1E48-25C3-7442-A56A-31EDB40AE366}" srcId="{D168D79B-1C02-FA4B-9650-A3152100772E}" destId="{D8ECBBCF-8FC2-0846-931C-C297557C5E05}" srcOrd="3" destOrd="0" parTransId="{BF64967C-A405-2149-86AA-5EF5B421EE5F}" sibTransId="{DE48314C-E34D-F046-B098-0331516C23BD}"/>
    <dgm:cxn modelId="{C1A6A695-4230-7642-A9AE-F29CA88091E6}" type="presOf" srcId="{D6A782F1-51CC-B04E-9E80-336E8A49557F}" destId="{CE6E55A3-BC70-7646-9B00-912B3CDD845E}" srcOrd="0" destOrd="0" presId="urn:microsoft.com/office/officeart/2005/8/layout/vProcess5"/>
    <dgm:cxn modelId="{E3E0DB3D-1A1D-854F-8C59-F66D032B1C84}" type="presOf" srcId="{DE48314C-E34D-F046-B098-0331516C23BD}" destId="{C7AD5722-554B-2E40-B086-FC9FBC3D8BA8}" srcOrd="0" destOrd="0" presId="urn:microsoft.com/office/officeart/2005/8/layout/vProcess5"/>
    <dgm:cxn modelId="{08B32B5B-692B-6948-BE77-F501ACA421CA}" type="presOf" srcId="{798071E6-AF5C-6E40-862C-519D9975011D}" destId="{2C9C96FD-5EFF-A34D-91E3-F3CA4D17DDE8}" srcOrd="0" destOrd="0" presId="urn:microsoft.com/office/officeart/2005/8/layout/vProcess5"/>
    <dgm:cxn modelId="{4072D9CE-9F1B-4844-9400-5973E1AFD38E}" srcId="{D168D79B-1C02-FA4B-9650-A3152100772E}" destId="{0CB7A214-3FE5-784D-BB60-D7DEFED786C1}" srcOrd="2" destOrd="0" parTransId="{F651CA97-885A-1344-8CA6-552E7003510A}" sibTransId="{41E59AB0-84C6-DE45-B808-42802D2B2504}"/>
    <dgm:cxn modelId="{2431B634-FB10-EE47-A1B2-7EABEC3C6179}" srcId="{D8ECBBCF-8FC2-0846-931C-C297557C5E05}" destId="{07661B41-F18C-E849-8DFD-0406F183340E}" srcOrd="0" destOrd="0" parTransId="{5ACAC965-363E-1A40-9332-C7AEF0C67E00}" sibTransId="{ED89BE90-54C8-F149-99C7-157D671E2C9E}"/>
    <dgm:cxn modelId="{12018C89-F644-9D47-A2A5-AF81D6647783}" srcId="{D168D79B-1C02-FA4B-9650-A3152100772E}" destId="{CEDF9D59-BD95-7E46-AC01-1FE9E2CE816B}" srcOrd="0" destOrd="0" parTransId="{E921010C-85D6-5440-ACE9-3C37F4A98C7C}" sibTransId="{798071E6-AF5C-6E40-862C-519D9975011D}"/>
    <dgm:cxn modelId="{5259B5DD-500D-3A45-B864-236EE7975C4A}" type="presOf" srcId="{5230074A-64B1-114F-AA53-196E7FB957AE}" destId="{67EE23CD-D65F-0D43-8F27-0A376009A6B3}" srcOrd="1" destOrd="1" presId="urn:microsoft.com/office/officeart/2005/8/layout/vProcess5"/>
    <dgm:cxn modelId="{D2DF4D42-7712-EC4D-B98A-1619B5EDD868}" type="presOf" srcId="{0CB7A214-3FE5-784D-BB60-D7DEFED786C1}" destId="{79BFDF1D-61A1-F34F-B932-5D90DB86C498}" srcOrd="1" destOrd="0" presId="urn:microsoft.com/office/officeart/2005/8/layout/vProcess5"/>
    <dgm:cxn modelId="{EAC93EA7-EFE5-6D4E-9CF7-F9A21A00274E}" type="presOf" srcId="{07661B41-F18C-E849-8DFD-0406F183340E}" destId="{8B7A1B61-254D-E54A-BD87-C8A10E736E3E}" srcOrd="1" destOrd="1" presId="urn:microsoft.com/office/officeart/2005/8/layout/vProcess5"/>
    <dgm:cxn modelId="{7119852E-FC45-4E4B-A614-681F8283B8D3}" type="presOf" srcId="{41E59AB0-84C6-DE45-B808-42802D2B2504}" destId="{4201F86F-BFAB-C04B-AA38-35A911E1D31C}" srcOrd="0" destOrd="0" presId="urn:microsoft.com/office/officeart/2005/8/layout/vProcess5"/>
    <dgm:cxn modelId="{8A3A659E-DFEE-4E4A-A662-28643751E8B5}" type="presOf" srcId="{D55827D0-97AE-F349-BA48-39ABD38F6008}" destId="{67EE23CD-D65F-0D43-8F27-0A376009A6B3}" srcOrd="1" destOrd="0" presId="urn:microsoft.com/office/officeart/2005/8/layout/vProcess5"/>
    <dgm:cxn modelId="{A490CDF2-7529-6E4A-A703-D49ECE4B213A}" type="presOf" srcId="{5230074A-64B1-114F-AA53-196E7FB957AE}" destId="{D4FC19B5-2ADF-FB40-9171-94A4C4F75F48}" srcOrd="0" destOrd="1" presId="urn:microsoft.com/office/officeart/2005/8/layout/vProcess5"/>
    <dgm:cxn modelId="{08FAD454-A438-1C46-B9E4-6748924A0D89}" type="presOf" srcId="{B431895A-9554-574E-B56D-24C83DAA3FB2}" destId="{740ADC0E-86AC-AF46-B345-89FAAAC27DE1}" srcOrd="0" destOrd="1" presId="urn:microsoft.com/office/officeart/2005/8/layout/vProcess5"/>
    <dgm:cxn modelId="{714012C5-BC07-ED44-9828-341BB3021BF8}" srcId="{D55827D0-97AE-F349-BA48-39ABD38F6008}" destId="{5230074A-64B1-114F-AA53-196E7FB957AE}" srcOrd="0" destOrd="0" parTransId="{B612CAA4-231D-F24E-B251-8ACD0D0B9286}" sibTransId="{85F8C4B5-A562-7043-8921-FD79A8A3D73A}"/>
    <dgm:cxn modelId="{3149DCEE-65CB-214F-9231-2EFED95FA49D}" srcId="{D168D79B-1C02-FA4B-9650-A3152100772E}" destId="{D6A782F1-51CC-B04E-9E80-336E8A49557F}" srcOrd="4" destOrd="0" parTransId="{42161EC0-BC3A-834B-98B4-1237ACD670FB}" sibTransId="{12049A10-5C93-CB42-B057-5D6B55AFD707}"/>
    <dgm:cxn modelId="{1E57D6D0-248C-5C44-AF7F-6C98B8936A3D}" srcId="{0CB7A214-3FE5-784D-BB60-D7DEFED786C1}" destId="{B1EC30B7-E22F-7740-9D3F-F6A875E605FE}" srcOrd="0" destOrd="0" parTransId="{78E35841-37FB-DF49-B1C3-FE02FC4F778A}" sibTransId="{4EAFB145-219D-B546-90FB-36DB7B890A74}"/>
    <dgm:cxn modelId="{217E1E5B-7A04-C34C-A996-63D3E0E08CE2}" srcId="{D6A782F1-51CC-B04E-9E80-336E8A49557F}" destId="{1F44C73C-6155-4344-9F49-7A5E06A6481E}" srcOrd="0" destOrd="0" parTransId="{DC50777D-0E3E-B048-A745-3F57B0C0BCD1}" sibTransId="{89F61DBA-4D8B-B147-A3F0-CC1D856F8AB6}"/>
    <dgm:cxn modelId="{B04A0420-3D8E-EE44-B3AE-14D924BE4D97}" type="presOf" srcId="{0CB7A214-3FE5-784D-BB60-D7DEFED786C1}" destId="{D3B83F16-0C3F-0846-8DF8-75936BA1633A}" srcOrd="0" destOrd="0" presId="urn:microsoft.com/office/officeart/2005/8/layout/vProcess5"/>
    <dgm:cxn modelId="{8C085FB6-3F17-284A-B924-5A7431E872A0}" type="presOf" srcId="{CEDF9D59-BD95-7E46-AC01-1FE9E2CE816B}" destId="{740ADC0E-86AC-AF46-B345-89FAAAC27DE1}" srcOrd="0" destOrd="0" presId="urn:microsoft.com/office/officeart/2005/8/layout/vProcess5"/>
    <dgm:cxn modelId="{7D0C444E-5AD0-B740-87F9-3DA7623F19A1}" type="presOf" srcId="{D8ECBBCF-8FC2-0846-931C-C297557C5E05}" destId="{24FF963E-FA01-1645-A8A5-DC672D777276}" srcOrd="0" destOrd="0" presId="urn:microsoft.com/office/officeart/2005/8/layout/vProcess5"/>
    <dgm:cxn modelId="{9568BD63-E853-A444-990A-1142AAECAAD1}" type="presOf" srcId="{D168D79B-1C02-FA4B-9650-A3152100772E}" destId="{14ECAFF7-4A20-EF4D-81B2-958BAC02C453}" srcOrd="0" destOrd="0" presId="urn:microsoft.com/office/officeart/2005/8/layout/vProcess5"/>
    <dgm:cxn modelId="{EC837A36-4DF4-494D-8F86-E44894D0A3A7}" type="presOf" srcId="{1F44C73C-6155-4344-9F49-7A5E06A6481E}" destId="{CE6E55A3-BC70-7646-9B00-912B3CDD845E}" srcOrd="0" destOrd="1" presId="urn:microsoft.com/office/officeart/2005/8/layout/vProcess5"/>
    <dgm:cxn modelId="{1FDE30F6-2C74-D34E-8741-31FB74C34EAC}" type="presParOf" srcId="{14ECAFF7-4A20-EF4D-81B2-958BAC02C453}" destId="{F22B48D4-F909-834C-A709-DEAE7516107E}" srcOrd="0" destOrd="0" presId="urn:microsoft.com/office/officeart/2005/8/layout/vProcess5"/>
    <dgm:cxn modelId="{4BC49DA1-666B-B445-B659-ED0A1F6C8BC8}" type="presParOf" srcId="{14ECAFF7-4A20-EF4D-81B2-958BAC02C453}" destId="{740ADC0E-86AC-AF46-B345-89FAAAC27DE1}" srcOrd="1" destOrd="0" presId="urn:microsoft.com/office/officeart/2005/8/layout/vProcess5"/>
    <dgm:cxn modelId="{94B0EDC1-2D2E-254E-9B52-D1D9899817AB}" type="presParOf" srcId="{14ECAFF7-4A20-EF4D-81B2-958BAC02C453}" destId="{D4FC19B5-2ADF-FB40-9171-94A4C4F75F48}" srcOrd="2" destOrd="0" presId="urn:microsoft.com/office/officeart/2005/8/layout/vProcess5"/>
    <dgm:cxn modelId="{BE04E58C-EFB3-E247-8214-22B2902A94AB}" type="presParOf" srcId="{14ECAFF7-4A20-EF4D-81B2-958BAC02C453}" destId="{D3B83F16-0C3F-0846-8DF8-75936BA1633A}" srcOrd="3" destOrd="0" presId="urn:microsoft.com/office/officeart/2005/8/layout/vProcess5"/>
    <dgm:cxn modelId="{F86D4EDC-D500-C54D-8193-238F0E192FBC}" type="presParOf" srcId="{14ECAFF7-4A20-EF4D-81B2-958BAC02C453}" destId="{24FF963E-FA01-1645-A8A5-DC672D777276}" srcOrd="4" destOrd="0" presId="urn:microsoft.com/office/officeart/2005/8/layout/vProcess5"/>
    <dgm:cxn modelId="{51649CF1-528E-4645-9C06-813F428D54EE}" type="presParOf" srcId="{14ECAFF7-4A20-EF4D-81B2-958BAC02C453}" destId="{CE6E55A3-BC70-7646-9B00-912B3CDD845E}" srcOrd="5" destOrd="0" presId="urn:microsoft.com/office/officeart/2005/8/layout/vProcess5"/>
    <dgm:cxn modelId="{3F33B57A-951B-EA44-8884-B17C1F6DD3A5}" type="presParOf" srcId="{14ECAFF7-4A20-EF4D-81B2-958BAC02C453}" destId="{2C9C96FD-5EFF-A34D-91E3-F3CA4D17DDE8}" srcOrd="6" destOrd="0" presId="urn:microsoft.com/office/officeart/2005/8/layout/vProcess5"/>
    <dgm:cxn modelId="{65158DE9-3CDC-6A4B-A1F5-44AA562F9B60}" type="presParOf" srcId="{14ECAFF7-4A20-EF4D-81B2-958BAC02C453}" destId="{FFECC13D-6BF6-654A-A390-4A7746E724B1}" srcOrd="7" destOrd="0" presId="urn:microsoft.com/office/officeart/2005/8/layout/vProcess5"/>
    <dgm:cxn modelId="{FD3B80DA-5693-064C-8742-17F5976AD444}" type="presParOf" srcId="{14ECAFF7-4A20-EF4D-81B2-958BAC02C453}" destId="{4201F86F-BFAB-C04B-AA38-35A911E1D31C}" srcOrd="8" destOrd="0" presId="urn:microsoft.com/office/officeart/2005/8/layout/vProcess5"/>
    <dgm:cxn modelId="{31AD2850-FBD8-0E48-8F22-334A0896733C}" type="presParOf" srcId="{14ECAFF7-4A20-EF4D-81B2-958BAC02C453}" destId="{C7AD5722-554B-2E40-B086-FC9FBC3D8BA8}" srcOrd="9" destOrd="0" presId="urn:microsoft.com/office/officeart/2005/8/layout/vProcess5"/>
    <dgm:cxn modelId="{677815DC-9C80-E44A-AA9C-4A015D8B1DAB}" type="presParOf" srcId="{14ECAFF7-4A20-EF4D-81B2-958BAC02C453}" destId="{703F8F3E-D8E4-304A-9D87-754F923C375D}" srcOrd="10" destOrd="0" presId="urn:microsoft.com/office/officeart/2005/8/layout/vProcess5"/>
    <dgm:cxn modelId="{60419A2E-C8F1-D24E-A724-B46538E9402E}" type="presParOf" srcId="{14ECAFF7-4A20-EF4D-81B2-958BAC02C453}" destId="{67EE23CD-D65F-0D43-8F27-0A376009A6B3}" srcOrd="11" destOrd="0" presId="urn:microsoft.com/office/officeart/2005/8/layout/vProcess5"/>
    <dgm:cxn modelId="{D84CF7CB-AF55-5E46-A22C-4FBA58E54279}" type="presParOf" srcId="{14ECAFF7-4A20-EF4D-81B2-958BAC02C453}" destId="{79BFDF1D-61A1-F34F-B932-5D90DB86C498}" srcOrd="12" destOrd="0" presId="urn:microsoft.com/office/officeart/2005/8/layout/vProcess5"/>
    <dgm:cxn modelId="{270410C3-1B1F-984F-BED3-881C2255BC2A}" type="presParOf" srcId="{14ECAFF7-4A20-EF4D-81B2-958BAC02C453}" destId="{8B7A1B61-254D-E54A-BD87-C8A10E736E3E}" srcOrd="13" destOrd="0" presId="urn:microsoft.com/office/officeart/2005/8/layout/vProcess5"/>
    <dgm:cxn modelId="{21F467C5-7D67-E14A-9AA2-E6FDF4A0636E}" type="presParOf" srcId="{14ECAFF7-4A20-EF4D-81B2-958BAC02C453}" destId="{8B13F178-CFC4-2745-BCB4-A73D1FDA06E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8063CC-9D47-6941-A560-A95DF1C02849}"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957010CD-AEA5-BB49-A058-54E4AA7571E4}">
      <dgm:prSet phldrT="[Text]"/>
      <dgm:spPr/>
      <dgm:t>
        <a:bodyPr/>
        <a:lstStyle/>
        <a:p>
          <a:r>
            <a:rPr lang="en-US" dirty="0" smtClean="0"/>
            <a:t>Meet speaker</a:t>
          </a:r>
          <a:endParaRPr lang="en-US" dirty="0"/>
        </a:p>
      </dgm:t>
    </dgm:pt>
    <dgm:pt modelId="{ABF03C37-2193-7545-89FB-3ED1D87A8908}" type="parTrans" cxnId="{B228BACE-2BB8-AE40-94BB-2EC6DA0609E2}">
      <dgm:prSet/>
      <dgm:spPr/>
      <dgm:t>
        <a:bodyPr/>
        <a:lstStyle/>
        <a:p>
          <a:endParaRPr lang="en-US"/>
        </a:p>
      </dgm:t>
    </dgm:pt>
    <dgm:pt modelId="{7EF56C72-2994-BC44-B64A-91DCFAB47041}" type="sibTrans" cxnId="{B228BACE-2BB8-AE40-94BB-2EC6DA0609E2}">
      <dgm:prSet/>
      <dgm:spPr/>
      <dgm:t>
        <a:bodyPr/>
        <a:lstStyle/>
        <a:p>
          <a:endParaRPr lang="en-US"/>
        </a:p>
      </dgm:t>
    </dgm:pt>
    <dgm:pt modelId="{DDDFDA9B-8EAA-4844-A835-690080292E69}">
      <dgm:prSet phldrT="[Text]"/>
      <dgm:spPr/>
      <dgm:t>
        <a:bodyPr/>
        <a:lstStyle/>
        <a:p>
          <a:r>
            <a:rPr lang="en-US" dirty="0" smtClean="0"/>
            <a:t>HALA experiment</a:t>
          </a:r>
          <a:endParaRPr lang="en-US" dirty="0"/>
        </a:p>
      </dgm:t>
    </dgm:pt>
    <dgm:pt modelId="{5AF5B975-7B0D-9B41-8046-34730A436AE3}" type="parTrans" cxnId="{45659497-4E33-2B4C-BDE5-EFD9D9DFFCE9}">
      <dgm:prSet/>
      <dgm:spPr/>
      <dgm:t>
        <a:bodyPr/>
        <a:lstStyle/>
        <a:p>
          <a:endParaRPr lang="en-US"/>
        </a:p>
      </dgm:t>
    </dgm:pt>
    <dgm:pt modelId="{3B4A1135-1294-0347-B3EF-B71705601A2A}" type="sibTrans" cxnId="{45659497-4E33-2B4C-BDE5-EFD9D9DFFCE9}">
      <dgm:prSet/>
      <dgm:spPr/>
      <dgm:t>
        <a:bodyPr/>
        <a:lstStyle/>
        <a:p>
          <a:endParaRPr lang="en-US"/>
        </a:p>
      </dgm:t>
    </dgm:pt>
    <dgm:pt modelId="{2ABFA659-E8D2-BA4D-BB1D-913EEA03749D}">
      <dgm:prSet phldrT="[Text]"/>
      <dgm:spPr/>
      <dgm:t>
        <a:bodyPr/>
        <a:lstStyle/>
        <a:p>
          <a:r>
            <a:rPr lang="en-US" dirty="0" smtClean="0"/>
            <a:t>BLP experiment</a:t>
          </a:r>
          <a:endParaRPr lang="en-US" dirty="0"/>
        </a:p>
      </dgm:t>
    </dgm:pt>
    <dgm:pt modelId="{1090A77D-C40F-4F4C-8088-B69E483447EA}" type="parTrans" cxnId="{626F0085-5B4E-5547-A03C-64E87D32E277}">
      <dgm:prSet/>
      <dgm:spPr/>
      <dgm:t>
        <a:bodyPr/>
        <a:lstStyle/>
        <a:p>
          <a:endParaRPr lang="en-US"/>
        </a:p>
      </dgm:t>
    </dgm:pt>
    <dgm:pt modelId="{73440628-AB95-6440-9009-69D2AF027D92}" type="sibTrans" cxnId="{626F0085-5B4E-5547-A03C-64E87D32E277}">
      <dgm:prSet/>
      <dgm:spPr/>
      <dgm:t>
        <a:bodyPr/>
        <a:lstStyle/>
        <a:p>
          <a:endParaRPr lang="en-US"/>
        </a:p>
      </dgm:t>
    </dgm:pt>
    <dgm:pt modelId="{5DB65B2E-553B-7947-8B39-8392E4323EFA}">
      <dgm:prSet phldrT="[Text]"/>
      <dgm:spPr/>
      <dgm:t>
        <a:bodyPr/>
        <a:lstStyle/>
        <a:p>
          <a:r>
            <a:rPr lang="en-US" dirty="0" smtClean="0"/>
            <a:t>Text elicitation</a:t>
          </a:r>
          <a:endParaRPr lang="en-US" dirty="0"/>
        </a:p>
      </dgm:t>
    </dgm:pt>
    <dgm:pt modelId="{95D26F99-9A88-EB42-B8AD-F1C76015245D}" type="parTrans" cxnId="{F614F35C-A6D4-F44A-8B76-D82BFF22BAFF}">
      <dgm:prSet/>
      <dgm:spPr/>
      <dgm:t>
        <a:bodyPr/>
        <a:lstStyle/>
        <a:p>
          <a:endParaRPr lang="en-US"/>
        </a:p>
      </dgm:t>
    </dgm:pt>
    <dgm:pt modelId="{4465EDB6-D537-0C4F-B12D-D5E63F8716D2}" type="sibTrans" cxnId="{F614F35C-A6D4-F44A-8B76-D82BFF22BAFF}">
      <dgm:prSet/>
      <dgm:spPr/>
      <dgm:t>
        <a:bodyPr/>
        <a:lstStyle/>
        <a:p>
          <a:endParaRPr lang="en-US"/>
        </a:p>
      </dgm:t>
    </dgm:pt>
    <dgm:pt modelId="{5BEE98B7-C06D-2344-BC46-115207FDCE0D}">
      <dgm:prSet phldrT="[Text]"/>
      <dgm:spPr/>
      <dgm:t>
        <a:bodyPr/>
        <a:lstStyle/>
        <a:p>
          <a:r>
            <a:rPr lang="en-US" dirty="0" smtClean="0"/>
            <a:t>Volunteer in community</a:t>
          </a:r>
          <a:endParaRPr lang="en-US" dirty="0"/>
        </a:p>
      </dgm:t>
    </dgm:pt>
    <dgm:pt modelId="{4D5F8B9C-4C69-3D48-A114-FE79888BAA88}" type="parTrans" cxnId="{6CE2A58B-92BE-844B-AC17-44B4329446DD}">
      <dgm:prSet/>
      <dgm:spPr/>
      <dgm:t>
        <a:bodyPr/>
        <a:lstStyle/>
        <a:p>
          <a:endParaRPr lang="en-US"/>
        </a:p>
      </dgm:t>
    </dgm:pt>
    <dgm:pt modelId="{F1C6470C-B5EA-1B4B-81F1-ED3B0585F218}" type="sibTrans" cxnId="{6CE2A58B-92BE-844B-AC17-44B4329446DD}">
      <dgm:prSet/>
      <dgm:spPr/>
      <dgm:t>
        <a:bodyPr/>
        <a:lstStyle/>
        <a:p>
          <a:endParaRPr lang="en-US"/>
        </a:p>
      </dgm:t>
    </dgm:pt>
    <dgm:pt modelId="{2051B3EB-22BE-1847-BAF5-53824EFBEF56}">
      <dgm:prSet phldrT="[Text]"/>
      <dgm:spPr/>
      <dgm:t>
        <a:bodyPr/>
        <a:lstStyle/>
        <a:p>
          <a:r>
            <a:rPr lang="en-US" dirty="0" smtClean="0"/>
            <a:t>Ask if they know another speaker</a:t>
          </a:r>
          <a:endParaRPr lang="en-US" dirty="0"/>
        </a:p>
      </dgm:t>
    </dgm:pt>
    <dgm:pt modelId="{87D175EE-325D-C04F-8AA3-A7590E620C5D}" type="parTrans" cxnId="{32D84263-19A0-A34A-ABBC-ED6A9C4FD942}">
      <dgm:prSet/>
      <dgm:spPr/>
      <dgm:t>
        <a:bodyPr/>
        <a:lstStyle/>
        <a:p>
          <a:endParaRPr lang="en-US"/>
        </a:p>
      </dgm:t>
    </dgm:pt>
    <dgm:pt modelId="{06B41531-FA2B-F443-9D17-37FADAAE51AA}" type="sibTrans" cxnId="{32D84263-19A0-A34A-ABBC-ED6A9C4FD942}">
      <dgm:prSet/>
      <dgm:spPr/>
      <dgm:t>
        <a:bodyPr/>
        <a:lstStyle/>
        <a:p>
          <a:endParaRPr lang="en-US"/>
        </a:p>
      </dgm:t>
    </dgm:pt>
    <dgm:pt modelId="{5C8DA948-EF1B-644D-B224-71D7963ABA0D}" type="pres">
      <dgm:prSet presAssocID="{8E8063CC-9D47-6941-A560-A95DF1C02849}" presName="cycle" presStyleCnt="0">
        <dgm:presLayoutVars>
          <dgm:dir/>
          <dgm:resizeHandles val="exact"/>
        </dgm:presLayoutVars>
      </dgm:prSet>
      <dgm:spPr/>
      <dgm:t>
        <a:bodyPr/>
        <a:lstStyle/>
        <a:p>
          <a:endParaRPr lang="en-US"/>
        </a:p>
      </dgm:t>
    </dgm:pt>
    <dgm:pt modelId="{3990F6B8-40E3-F04B-A899-53BD96072B86}" type="pres">
      <dgm:prSet presAssocID="{957010CD-AEA5-BB49-A058-54E4AA7571E4}" presName="node" presStyleLbl="node1" presStyleIdx="0" presStyleCnt="6">
        <dgm:presLayoutVars>
          <dgm:bulletEnabled val="1"/>
        </dgm:presLayoutVars>
      </dgm:prSet>
      <dgm:spPr/>
      <dgm:t>
        <a:bodyPr/>
        <a:lstStyle/>
        <a:p>
          <a:endParaRPr lang="en-US"/>
        </a:p>
      </dgm:t>
    </dgm:pt>
    <dgm:pt modelId="{19872280-3B86-4E4E-9B66-305C612C529E}" type="pres">
      <dgm:prSet presAssocID="{7EF56C72-2994-BC44-B64A-91DCFAB47041}" presName="sibTrans" presStyleLbl="sibTrans2D1" presStyleIdx="0" presStyleCnt="6"/>
      <dgm:spPr/>
      <dgm:t>
        <a:bodyPr/>
        <a:lstStyle/>
        <a:p>
          <a:endParaRPr lang="en-US"/>
        </a:p>
      </dgm:t>
    </dgm:pt>
    <dgm:pt modelId="{DD7C3855-CC79-0B40-AB6D-FA92A2CA7AE6}" type="pres">
      <dgm:prSet presAssocID="{7EF56C72-2994-BC44-B64A-91DCFAB47041}" presName="connectorText" presStyleLbl="sibTrans2D1" presStyleIdx="0" presStyleCnt="6"/>
      <dgm:spPr/>
      <dgm:t>
        <a:bodyPr/>
        <a:lstStyle/>
        <a:p>
          <a:endParaRPr lang="en-US"/>
        </a:p>
      </dgm:t>
    </dgm:pt>
    <dgm:pt modelId="{2840A411-ED85-8747-8903-6FBC68D0E103}" type="pres">
      <dgm:prSet presAssocID="{DDDFDA9B-8EAA-4844-A835-690080292E69}" presName="node" presStyleLbl="node1" presStyleIdx="1" presStyleCnt="6">
        <dgm:presLayoutVars>
          <dgm:bulletEnabled val="1"/>
        </dgm:presLayoutVars>
      </dgm:prSet>
      <dgm:spPr/>
      <dgm:t>
        <a:bodyPr/>
        <a:lstStyle/>
        <a:p>
          <a:endParaRPr lang="en-US"/>
        </a:p>
      </dgm:t>
    </dgm:pt>
    <dgm:pt modelId="{295C6971-2E06-034F-893E-30259450037C}" type="pres">
      <dgm:prSet presAssocID="{3B4A1135-1294-0347-B3EF-B71705601A2A}" presName="sibTrans" presStyleLbl="sibTrans2D1" presStyleIdx="1" presStyleCnt="6"/>
      <dgm:spPr/>
      <dgm:t>
        <a:bodyPr/>
        <a:lstStyle/>
        <a:p>
          <a:endParaRPr lang="en-US"/>
        </a:p>
      </dgm:t>
    </dgm:pt>
    <dgm:pt modelId="{E6C13C5D-A4E7-6B49-917A-5D2455F150F9}" type="pres">
      <dgm:prSet presAssocID="{3B4A1135-1294-0347-B3EF-B71705601A2A}" presName="connectorText" presStyleLbl="sibTrans2D1" presStyleIdx="1" presStyleCnt="6"/>
      <dgm:spPr/>
      <dgm:t>
        <a:bodyPr/>
        <a:lstStyle/>
        <a:p>
          <a:endParaRPr lang="en-US"/>
        </a:p>
      </dgm:t>
    </dgm:pt>
    <dgm:pt modelId="{593A08F5-4FDD-264A-A8F8-550E6EC0D78B}" type="pres">
      <dgm:prSet presAssocID="{2ABFA659-E8D2-BA4D-BB1D-913EEA03749D}" presName="node" presStyleLbl="node1" presStyleIdx="2" presStyleCnt="6">
        <dgm:presLayoutVars>
          <dgm:bulletEnabled val="1"/>
        </dgm:presLayoutVars>
      </dgm:prSet>
      <dgm:spPr/>
      <dgm:t>
        <a:bodyPr/>
        <a:lstStyle/>
        <a:p>
          <a:endParaRPr lang="en-US"/>
        </a:p>
      </dgm:t>
    </dgm:pt>
    <dgm:pt modelId="{683A381F-CAF5-1B47-BD32-CC0BC9E9F862}" type="pres">
      <dgm:prSet presAssocID="{73440628-AB95-6440-9009-69D2AF027D92}" presName="sibTrans" presStyleLbl="sibTrans2D1" presStyleIdx="2" presStyleCnt="6"/>
      <dgm:spPr/>
      <dgm:t>
        <a:bodyPr/>
        <a:lstStyle/>
        <a:p>
          <a:endParaRPr lang="en-US"/>
        </a:p>
      </dgm:t>
    </dgm:pt>
    <dgm:pt modelId="{B8EBF65A-3D11-3E4E-810A-BF6F50D6B8BD}" type="pres">
      <dgm:prSet presAssocID="{73440628-AB95-6440-9009-69D2AF027D92}" presName="connectorText" presStyleLbl="sibTrans2D1" presStyleIdx="2" presStyleCnt="6"/>
      <dgm:spPr/>
      <dgm:t>
        <a:bodyPr/>
        <a:lstStyle/>
        <a:p>
          <a:endParaRPr lang="en-US"/>
        </a:p>
      </dgm:t>
    </dgm:pt>
    <dgm:pt modelId="{AA5828E7-8003-AB46-A8B9-F7C46632B94A}" type="pres">
      <dgm:prSet presAssocID="{5DB65B2E-553B-7947-8B39-8392E4323EFA}" presName="node" presStyleLbl="node1" presStyleIdx="3" presStyleCnt="6">
        <dgm:presLayoutVars>
          <dgm:bulletEnabled val="1"/>
        </dgm:presLayoutVars>
      </dgm:prSet>
      <dgm:spPr/>
      <dgm:t>
        <a:bodyPr/>
        <a:lstStyle/>
        <a:p>
          <a:endParaRPr lang="en-US"/>
        </a:p>
      </dgm:t>
    </dgm:pt>
    <dgm:pt modelId="{A8BF2553-A3DD-4845-84BE-8CD4380DBD43}" type="pres">
      <dgm:prSet presAssocID="{4465EDB6-D537-0C4F-B12D-D5E63F8716D2}" presName="sibTrans" presStyleLbl="sibTrans2D1" presStyleIdx="3" presStyleCnt="6"/>
      <dgm:spPr/>
      <dgm:t>
        <a:bodyPr/>
        <a:lstStyle/>
        <a:p>
          <a:endParaRPr lang="en-US"/>
        </a:p>
      </dgm:t>
    </dgm:pt>
    <dgm:pt modelId="{6971351C-C46F-9B46-B9DA-C989027C4580}" type="pres">
      <dgm:prSet presAssocID="{4465EDB6-D537-0C4F-B12D-D5E63F8716D2}" presName="connectorText" presStyleLbl="sibTrans2D1" presStyleIdx="3" presStyleCnt="6"/>
      <dgm:spPr/>
      <dgm:t>
        <a:bodyPr/>
        <a:lstStyle/>
        <a:p>
          <a:endParaRPr lang="en-US"/>
        </a:p>
      </dgm:t>
    </dgm:pt>
    <dgm:pt modelId="{3C14CDFC-94AF-F44D-B362-6DFB7C4543F4}" type="pres">
      <dgm:prSet presAssocID="{5BEE98B7-C06D-2344-BC46-115207FDCE0D}" presName="node" presStyleLbl="node1" presStyleIdx="4" presStyleCnt="6">
        <dgm:presLayoutVars>
          <dgm:bulletEnabled val="1"/>
        </dgm:presLayoutVars>
      </dgm:prSet>
      <dgm:spPr/>
      <dgm:t>
        <a:bodyPr/>
        <a:lstStyle/>
        <a:p>
          <a:endParaRPr lang="en-US"/>
        </a:p>
      </dgm:t>
    </dgm:pt>
    <dgm:pt modelId="{FC562859-36D4-8947-A9EF-5E3EBF460323}" type="pres">
      <dgm:prSet presAssocID="{F1C6470C-B5EA-1B4B-81F1-ED3B0585F218}" presName="sibTrans" presStyleLbl="sibTrans2D1" presStyleIdx="4" presStyleCnt="6"/>
      <dgm:spPr/>
      <dgm:t>
        <a:bodyPr/>
        <a:lstStyle/>
        <a:p>
          <a:endParaRPr lang="en-US"/>
        </a:p>
      </dgm:t>
    </dgm:pt>
    <dgm:pt modelId="{69D19CF0-BE52-6740-B930-85C43C2F7C21}" type="pres">
      <dgm:prSet presAssocID="{F1C6470C-B5EA-1B4B-81F1-ED3B0585F218}" presName="connectorText" presStyleLbl="sibTrans2D1" presStyleIdx="4" presStyleCnt="6"/>
      <dgm:spPr/>
      <dgm:t>
        <a:bodyPr/>
        <a:lstStyle/>
        <a:p>
          <a:endParaRPr lang="en-US"/>
        </a:p>
      </dgm:t>
    </dgm:pt>
    <dgm:pt modelId="{475099F4-F91D-CF4A-B0B2-E50E2B2E1AE6}" type="pres">
      <dgm:prSet presAssocID="{2051B3EB-22BE-1847-BAF5-53824EFBEF56}" presName="node" presStyleLbl="node1" presStyleIdx="5" presStyleCnt="6">
        <dgm:presLayoutVars>
          <dgm:bulletEnabled val="1"/>
        </dgm:presLayoutVars>
      </dgm:prSet>
      <dgm:spPr/>
      <dgm:t>
        <a:bodyPr/>
        <a:lstStyle/>
        <a:p>
          <a:endParaRPr lang="en-US"/>
        </a:p>
      </dgm:t>
    </dgm:pt>
    <dgm:pt modelId="{4283ACB5-793F-2542-BECA-9FAD2A66623A}" type="pres">
      <dgm:prSet presAssocID="{06B41531-FA2B-F443-9D17-37FADAAE51AA}" presName="sibTrans" presStyleLbl="sibTrans2D1" presStyleIdx="5" presStyleCnt="6"/>
      <dgm:spPr/>
      <dgm:t>
        <a:bodyPr/>
        <a:lstStyle/>
        <a:p>
          <a:endParaRPr lang="en-US"/>
        </a:p>
      </dgm:t>
    </dgm:pt>
    <dgm:pt modelId="{8FAF1A8B-9767-8847-A353-ACF162CB8F31}" type="pres">
      <dgm:prSet presAssocID="{06B41531-FA2B-F443-9D17-37FADAAE51AA}" presName="connectorText" presStyleLbl="sibTrans2D1" presStyleIdx="5" presStyleCnt="6"/>
      <dgm:spPr/>
      <dgm:t>
        <a:bodyPr/>
        <a:lstStyle/>
        <a:p>
          <a:endParaRPr lang="en-US"/>
        </a:p>
      </dgm:t>
    </dgm:pt>
  </dgm:ptLst>
  <dgm:cxnLst>
    <dgm:cxn modelId="{76132D6F-7150-014E-BEB2-49D517A8AB75}" type="presOf" srcId="{F1C6470C-B5EA-1B4B-81F1-ED3B0585F218}" destId="{FC562859-36D4-8947-A9EF-5E3EBF460323}" srcOrd="0" destOrd="0" presId="urn:microsoft.com/office/officeart/2005/8/layout/cycle2"/>
    <dgm:cxn modelId="{7EDB58B5-7790-A14E-8056-32BE9444816B}" type="presOf" srcId="{F1C6470C-B5EA-1B4B-81F1-ED3B0585F218}" destId="{69D19CF0-BE52-6740-B930-85C43C2F7C21}" srcOrd="1" destOrd="0" presId="urn:microsoft.com/office/officeart/2005/8/layout/cycle2"/>
    <dgm:cxn modelId="{EC1C4F5F-17A5-3244-A34B-32C920D832AB}" type="presOf" srcId="{2ABFA659-E8D2-BA4D-BB1D-913EEA03749D}" destId="{593A08F5-4FDD-264A-A8F8-550E6EC0D78B}" srcOrd="0" destOrd="0" presId="urn:microsoft.com/office/officeart/2005/8/layout/cycle2"/>
    <dgm:cxn modelId="{2FEC1FD6-49B5-644F-B972-0C8114778DB9}" type="presOf" srcId="{4465EDB6-D537-0C4F-B12D-D5E63F8716D2}" destId="{A8BF2553-A3DD-4845-84BE-8CD4380DBD43}" srcOrd="0" destOrd="0" presId="urn:microsoft.com/office/officeart/2005/8/layout/cycle2"/>
    <dgm:cxn modelId="{2845BD56-D29E-E547-96B8-8C0CFD047EE4}" type="presOf" srcId="{5DB65B2E-553B-7947-8B39-8392E4323EFA}" destId="{AA5828E7-8003-AB46-A8B9-F7C46632B94A}" srcOrd="0" destOrd="0" presId="urn:microsoft.com/office/officeart/2005/8/layout/cycle2"/>
    <dgm:cxn modelId="{F614F35C-A6D4-F44A-8B76-D82BFF22BAFF}" srcId="{8E8063CC-9D47-6941-A560-A95DF1C02849}" destId="{5DB65B2E-553B-7947-8B39-8392E4323EFA}" srcOrd="3" destOrd="0" parTransId="{95D26F99-9A88-EB42-B8AD-F1C76015245D}" sibTransId="{4465EDB6-D537-0C4F-B12D-D5E63F8716D2}"/>
    <dgm:cxn modelId="{13183D3C-0FC9-4541-8C1E-909550354DE3}" type="presOf" srcId="{3B4A1135-1294-0347-B3EF-B71705601A2A}" destId="{E6C13C5D-A4E7-6B49-917A-5D2455F150F9}" srcOrd="1" destOrd="0" presId="urn:microsoft.com/office/officeart/2005/8/layout/cycle2"/>
    <dgm:cxn modelId="{32D84263-19A0-A34A-ABBC-ED6A9C4FD942}" srcId="{8E8063CC-9D47-6941-A560-A95DF1C02849}" destId="{2051B3EB-22BE-1847-BAF5-53824EFBEF56}" srcOrd="5" destOrd="0" parTransId="{87D175EE-325D-C04F-8AA3-A7590E620C5D}" sibTransId="{06B41531-FA2B-F443-9D17-37FADAAE51AA}"/>
    <dgm:cxn modelId="{45659497-4E33-2B4C-BDE5-EFD9D9DFFCE9}" srcId="{8E8063CC-9D47-6941-A560-A95DF1C02849}" destId="{DDDFDA9B-8EAA-4844-A835-690080292E69}" srcOrd="1" destOrd="0" parTransId="{5AF5B975-7B0D-9B41-8046-34730A436AE3}" sibTransId="{3B4A1135-1294-0347-B3EF-B71705601A2A}"/>
    <dgm:cxn modelId="{5D711B5D-EDB2-9E4C-AE31-4D3B2E0F5525}" type="presOf" srcId="{06B41531-FA2B-F443-9D17-37FADAAE51AA}" destId="{8FAF1A8B-9767-8847-A353-ACF162CB8F31}" srcOrd="1" destOrd="0" presId="urn:microsoft.com/office/officeart/2005/8/layout/cycle2"/>
    <dgm:cxn modelId="{6DC67821-5A80-4546-ADFF-7EC519927844}" type="presOf" srcId="{2051B3EB-22BE-1847-BAF5-53824EFBEF56}" destId="{475099F4-F91D-CF4A-B0B2-E50E2B2E1AE6}" srcOrd="0" destOrd="0" presId="urn:microsoft.com/office/officeart/2005/8/layout/cycle2"/>
    <dgm:cxn modelId="{626F0085-5B4E-5547-A03C-64E87D32E277}" srcId="{8E8063CC-9D47-6941-A560-A95DF1C02849}" destId="{2ABFA659-E8D2-BA4D-BB1D-913EEA03749D}" srcOrd="2" destOrd="0" parTransId="{1090A77D-C40F-4F4C-8088-B69E483447EA}" sibTransId="{73440628-AB95-6440-9009-69D2AF027D92}"/>
    <dgm:cxn modelId="{22C95967-CC5B-2B44-8354-19EC7C98D2AE}" type="presOf" srcId="{73440628-AB95-6440-9009-69D2AF027D92}" destId="{683A381F-CAF5-1B47-BD32-CC0BC9E9F862}" srcOrd="0" destOrd="0" presId="urn:microsoft.com/office/officeart/2005/8/layout/cycle2"/>
    <dgm:cxn modelId="{9A826B6D-EF51-234E-8C3F-90D6A4C91A35}" type="presOf" srcId="{06B41531-FA2B-F443-9D17-37FADAAE51AA}" destId="{4283ACB5-793F-2542-BECA-9FAD2A66623A}" srcOrd="0" destOrd="0" presId="urn:microsoft.com/office/officeart/2005/8/layout/cycle2"/>
    <dgm:cxn modelId="{B228BACE-2BB8-AE40-94BB-2EC6DA0609E2}" srcId="{8E8063CC-9D47-6941-A560-A95DF1C02849}" destId="{957010CD-AEA5-BB49-A058-54E4AA7571E4}" srcOrd="0" destOrd="0" parTransId="{ABF03C37-2193-7545-89FB-3ED1D87A8908}" sibTransId="{7EF56C72-2994-BC44-B64A-91DCFAB47041}"/>
    <dgm:cxn modelId="{6CE2A58B-92BE-844B-AC17-44B4329446DD}" srcId="{8E8063CC-9D47-6941-A560-A95DF1C02849}" destId="{5BEE98B7-C06D-2344-BC46-115207FDCE0D}" srcOrd="4" destOrd="0" parTransId="{4D5F8B9C-4C69-3D48-A114-FE79888BAA88}" sibTransId="{F1C6470C-B5EA-1B4B-81F1-ED3B0585F218}"/>
    <dgm:cxn modelId="{297C9415-C508-4344-8EB2-CEB9D4CF3F49}" type="presOf" srcId="{DDDFDA9B-8EAA-4844-A835-690080292E69}" destId="{2840A411-ED85-8747-8903-6FBC68D0E103}" srcOrd="0" destOrd="0" presId="urn:microsoft.com/office/officeart/2005/8/layout/cycle2"/>
    <dgm:cxn modelId="{51B99495-BC70-B14F-B3FF-8DBACC78EA55}" type="presOf" srcId="{7EF56C72-2994-BC44-B64A-91DCFAB47041}" destId="{DD7C3855-CC79-0B40-AB6D-FA92A2CA7AE6}" srcOrd="1" destOrd="0" presId="urn:microsoft.com/office/officeart/2005/8/layout/cycle2"/>
    <dgm:cxn modelId="{305DA14E-AF68-5549-9398-C0B646C7A175}" type="presOf" srcId="{4465EDB6-D537-0C4F-B12D-D5E63F8716D2}" destId="{6971351C-C46F-9B46-B9DA-C989027C4580}" srcOrd="1" destOrd="0" presId="urn:microsoft.com/office/officeart/2005/8/layout/cycle2"/>
    <dgm:cxn modelId="{E766F13C-F3AA-8E44-86C2-EA5F8ADD2B53}" type="presOf" srcId="{73440628-AB95-6440-9009-69D2AF027D92}" destId="{B8EBF65A-3D11-3E4E-810A-BF6F50D6B8BD}" srcOrd="1" destOrd="0" presId="urn:microsoft.com/office/officeart/2005/8/layout/cycle2"/>
    <dgm:cxn modelId="{91EE5892-68BF-FD47-BE41-F4C64DE9733A}" type="presOf" srcId="{5BEE98B7-C06D-2344-BC46-115207FDCE0D}" destId="{3C14CDFC-94AF-F44D-B362-6DFB7C4543F4}" srcOrd="0" destOrd="0" presId="urn:microsoft.com/office/officeart/2005/8/layout/cycle2"/>
    <dgm:cxn modelId="{32299FD7-FAF7-0C4F-BF26-47B238D925D9}" type="presOf" srcId="{7EF56C72-2994-BC44-B64A-91DCFAB47041}" destId="{19872280-3B86-4E4E-9B66-305C612C529E}" srcOrd="0" destOrd="0" presId="urn:microsoft.com/office/officeart/2005/8/layout/cycle2"/>
    <dgm:cxn modelId="{7EF80686-773C-B046-B2E6-BE3F71708058}" type="presOf" srcId="{957010CD-AEA5-BB49-A058-54E4AA7571E4}" destId="{3990F6B8-40E3-F04B-A899-53BD96072B86}" srcOrd="0" destOrd="0" presId="urn:microsoft.com/office/officeart/2005/8/layout/cycle2"/>
    <dgm:cxn modelId="{E51CE004-C5B5-0C4B-B3CE-50CE242B0784}" type="presOf" srcId="{3B4A1135-1294-0347-B3EF-B71705601A2A}" destId="{295C6971-2E06-034F-893E-30259450037C}" srcOrd="0" destOrd="0" presId="urn:microsoft.com/office/officeart/2005/8/layout/cycle2"/>
    <dgm:cxn modelId="{4CAD6D70-8A21-F54D-AD19-2A8A9ED62DF7}" type="presOf" srcId="{8E8063CC-9D47-6941-A560-A95DF1C02849}" destId="{5C8DA948-EF1B-644D-B224-71D7963ABA0D}" srcOrd="0" destOrd="0" presId="urn:microsoft.com/office/officeart/2005/8/layout/cycle2"/>
    <dgm:cxn modelId="{F5691266-61CD-F546-B0DA-169EA1CAE19D}" type="presParOf" srcId="{5C8DA948-EF1B-644D-B224-71D7963ABA0D}" destId="{3990F6B8-40E3-F04B-A899-53BD96072B86}" srcOrd="0" destOrd="0" presId="urn:microsoft.com/office/officeart/2005/8/layout/cycle2"/>
    <dgm:cxn modelId="{6E1BAFC2-F47C-1D46-AF62-330B62BE9646}" type="presParOf" srcId="{5C8DA948-EF1B-644D-B224-71D7963ABA0D}" destId="{19872280-3B86-4E4E-9B66-305C612C529E}" srcOrd="1" destOrd="0" presId="urn:microsoft.com/office/officeart/2005/8/layout/cycle2"/>
    <dgm:cxn modelId="{18B20E14-D30C-A240-AAB3-F3F03A62BE89}" type="presParOf" srcId="{19872280-3B86-4E4E-9B66-305C612C529E}" destId="{DD7C3855-CC79-0B40-AB6D-FA92A2CA7AE6}" srcOrd="0" destOrd="0" presId="urn:microsoft.com/office/officeart/2005/8/layout/cycle2"/>
    <dgm:cxn modelId="{7867BBFE-B798-4444-8C0C-2C6E9F0075CB}" type="presParOf" srcId="{5C8DA948-EF1B-644D-B224-71D7963ABA0D}" destId="{2840A411-ED85-8747-8903-6FBC68D0E103}" srcOrd="2" destOrd="0" presId="urn:microsoft.com/office/officeart/2005/8/layout/cycle2"/>
    <dgm:cxn modelId="{A20FC2DE-276C-D144-B057-32F3C0D5EAF6}" type="presParOf" srcId="{5C8DA948-EF1B-644D-B224-71D7963ABA0D}" destId="{295C6971-2E06-034F-893E-30259450037C}" srcOrd="3" destOrd="0" presId="urn:microsoft.com/office/officeart/2005/8/layout/cycle2"/>
    <dgm:cxn modelId="{E5965DA9-D12D-B44B-AC1F-5040773F5E0A}" type="presParOf" srcId="{295C6971-2E06-034F-893E-30259450037C}" destId="{E6C13C5D-A4E7-6B49-917A-5D2455F150F9}" srcOrd="0" destOrd="0" presId="urn:microsoft.com/office/officeart/2005/8/layout/cycle2"/>
    <dgm:cxn modelId="{AC14BBA1-1530-2246-B2A3-9C4CADA2E80B}" type="presParOf" srcId="{5C8DA948-EF1B-644D-B224-71D7963ABA0D}" destId="{593A08F5-4FDD-264A-A8F8-550E6EC0D78B}" srcOrd="4" destOrd="0" presId="urn:microsoft.com/office/officeart/2005/8/layout/cycle2"/>
    <dgm:cxn modelId="{B2B91FD7-3690-EF4E-9918-E6FD7A1FEEA1}" type="presParOf" srcId="{5C8DA948-EF1B-644D-B224-71D7963ABA0D}" destId="{683A381F-CAF5-1B47-BD32-CC0BC9E9F862}" srcOrd="5" destOrd="0" presId="urn:microsoft.com/office/officeart/2005/8/layout/cycle2"/>
    <dgm:cxn modelId="{9B99EAAC-4F4C-9A46-B806-1B6E817F8FF7}" type="presParOf" srcId="{683A381F-CAF5-1B47-BD32-CC0BC9E9F862}" destId="{B8EBF65A-3D11-3E4E-810A-BF6F50D6B8BD}" srcOrd="0" destOrd="0" presId="urn:microsoft.com/office/officeart/2005/8/layout/cycle2"/>
    <dgm:cxn modelId="{46308EF0-B47E-C24F-BC30-C278F331B48D}" type="presParOf" srcId="{5C8DA948-EF1B-644D-B224-71D7963ABA0D}" destId="{AA5828E7-8003-AB46-A8B9-F7C46632B94A}" srcOrd="6" destOrd="0" presId="urn:microsoft.com/office/officeart/2005/8/layout/cycle2"/>
    <dgm:cxn modelId="{B2501DCF-1356-5541-9148-D878D457C7B4}" type="presParOf" srcId="{5C8DA948-EF1B-644D-B224-71D7963ABA0D}" destId="{A8BF2553-A3DD-4845-84BE-8CD4380DBD43}" srcOrd="7" destOrd="0" presId="urn:microsoft.com/office/officeart/2005/8/layout/cycle2"/>
    <dgm:cxn modelId="{4AB486B5-3822-0F48-9778-65E64F3E0075}" type="presParOf" srcId="{A8BF2553-A3DD-4845-84BE-8CD4380DBD43}" destId="{6971351C-C46F-9B46-B9DA-C989027C4580}" srcOrd="0" destOrd="0" presId="urn:microsoft.com/office/officeart/2005/8/layout/cycle2"/>
    <dgm:cxn modelId="{052EA553-11B2-AE4F-8C36-8276C252F493}" type="presParOf" srcId="{5C8DA948-EF1B-644D-B224-71D7963ABA0D}" destId="{3C14CDFC-94AF-F44D-B362-6DFB7C4543F4}" srcOrd="8" destOrd="0" presId="urn:microsoft.com/office/officeart/2005/8/layout/cycle2"/>
    <dgm:cxn modelId="{BA5E0FBB-AC5B-B542-BE88-32C80EB9DB0C}" type="presParOf" srcId="{5C8DA948-EF1B-644D-B224-71D7963ABA0D}" destId="{FC562859-36D4-8947-A9EF-5E3EBF460323}" srcOrd="9" destOrd="0" presId="urn:microsoft.com/office/officeart/2005/8/layout/cycle2"/>
    <dgm:cxn modelId="{51D5BCC7-6293-4F4E-9FAF-CE234BA200B9}" type="presParOf" srcId="{FC562859-36D4-8947-A9EF-5E3EBF460323}" destId="{69D19CF0-BE52-6740-B930-85C43C2F7C21}" srcOrd="0" destOrd="0" presId="urn:microsoft.com/office/officeart/2005/8/layout/cycle2"/>
    <dgm:cxn modelId="{758E877C-0E10-4B4D-BAC3-E04C721CCDD3}" type="presParOf" srcId="{5C8DA948-EF1B-644D-B224-71D7963ABA0D}" destId="{475099F4-F91D-CF4A-B0B2-E50E2B2E1AE6}" srcOrd="10" destOrd="0" presId="urn:microsoft.com/office/officeart/2005/8/layout/cycle2"/>
    <dgm:cxn modelId="{F1BE1D5D-A0F8-E748-8BFB-E4C4ED3867B7}" type="presParOf" srcId="{5C8DA948-EF1B-644D-B224-71D7963ABA0D}" destId="{4283ACB5-793F-2542-BECA-9FAD2A66623A}" srcOrd="11" destOrd="0" presId="urn:microsoft.com/office/officeart/2005/8/layout/cycle2"/>
    <dgm:cxn modelId="{2A768FBF-B272-3042-A068-42C3627C0312}" type="presParOf" srcId="{4283ACB5-793F-2542-BECA-9FAD2A66623A}" destId="{8FAF1A8B-9767-8847-A353-ACF162CB8F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BA06-6AA2-BF44-80FA-CC9BBBD64F06}">
      <dsp:nvSpPr>
        <dsp:cNvPr id="0" name=""/>
        <dsp:cNvSpPr/>
      </dsp:nvSpPr>
      <dsp:spPr>
        <a:xfrm>
          <a:off x="2007750" y="3142810"/>
          <a:ext cx="1851898" cy="18518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Collection</a:t>
          </a:r>
          <a:endParaRPr lang="en-US" sz="2200" kern="1200" dirty="0"/>
        </a:p>
      </dsp:txBody>
      <dsp:txXfrm>
        <a:off x="2278954" y="3414014"/>
        <a:ext cx="1309490" cy="1309490"/>
      </dsp:txXfrm>
    </dsp:sp>
    <dsp:sp modelId="{42EA180D-176A-5649-A445-C4FACC30A80A}">
      <dsp:nvSpPr>
        <dsp:cNvPr id="0" name=""/>
        <dsp:cNvSpPr/>
      </dsp:nvSpPr>
      <dsp:spPr>
        <a:xfrm rot="12900000">
          <a:off x="745315" y="2795506"/>
          <a:ext cx="1493746" cy="52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433E68-00AA-F645-BCB5-9CED6A49B969}">
      <dsp:nvSpPr>
        <dsp:cNvPr id="0" name=""/>
        <dsp:cNvSpPr/>
      </dsp:nvSpPr>
      <dsp:spPr>
        <a:xfrm>
          <a:off x="734" y="1927292"/>
          <a:ext cx="1759303" cy="14074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Sound recording (.wav)</a:t>
          </a:r>
          <a:endParaRPr lang="en-US" sz="2700" kern="1200" dirty="0"/>
        </a:p>
      </dsp:txBody>
      <dsp:txXfrm>
        <a:off x="41957" y="1968515"/>
        <a:ext cx="1676857" cy="1324996"/>
      </dsp:txXfrm>
    </dsp:sp>
    <dsp:sp modelId="{84EDDC60-03FE-D74A-849C-86CAFBA9DFB4}">
      <dsp:nvSpPr>
        <dsp:cNvPr id="0" name=""/>
        <dsp:cNvSpPr/>
      </dsp:nvSpPr>
      <dsp:spPr>
        <a:xfrm rot="16200000">
          <a:off x="2186826" y="2045103"/>
          <a:ext cx="1493746" cy="52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31DD94-48CE-274D-BE64-58B08F6B3D3C}">
      <dsp:nvSpPr>
        <dsp:cNvPr id="0" name=""/>
        <dsp:cNvSpPr/>
      </dsp:nvSpPr>
      <dsp:spPr>
        <a:xfrm>
          <a:off x="2054048" y="858404"/>
          <a:ext cx="1759303" cy="14074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Official Notes (.</a:t>
          </a:r>
          <a:r>
            <a:rPr lang="en-US" sz="2700" kern="1200" dirty="0" err="1" smtClean="0"/>
            <a:t>pdf</a:t>
          </a:r>
          <a:r>
            <a:rPr lang="en-US" sz="2700" kern="1200" dirty="0" smtClean="0"/>
            <a:t>)</a:t>
          </a:r>
          <a:endParaRPr lang="en-US" sz="2700" kern="1200" dirty="0"/>
        </a:p>
      </dsp:txBody>
      <dsp:txXfrm>
        <a:off x="2095271" y="899627"/>
        <a:ext cx="1676857" cy="1324996"/>
      </dsp:txXfrm>
    </dsp:sp>
    <dsp:sp modelId="{6F03F694-ED1D-8D47-A0BB-DBC66689F548}">
      <dsp:nvSpPr>
        <dsp:cNvPr id="0" name=""/>
        <dsp:cNvSpPr/>
      </dsp:nvSpPr>
      <dsp:spPr>
        <a:xfrm rot="19500000">
          <a:off x="3628337" y="2795506"/>
          <a:ext cx="1493746" cy="52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532C3C-7E1E-2241-A8AD-9D4F187F2D72}">
      <dsp:nvSpPr>
        <dsp:cNvPr id="0" name=""/>
        <dsp:cNvSpPr/>
      </dsp:nvSpPr>
      <dsp:spPr>
        <a:xfrm>
          <a:off x="4107362" y="1927292"/>
          <a:ext cx="1759303" cy="14074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Elicitation Materials</a:t>
          </a:r>
          <a:endParaRPr lang="en-US" sz="2700" kern="1200" dirty="0"/>
        </a:p>
      </dsp:txBody>
      <dsp:txXfrm>
        <a:off x="4148585" y="1968515"/>
        <a:ext cx="1676857" cy="1324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ADC0E-86AC-AF46-B345-89FAAAC27DE1}">
      <dsp:nvSpPr>
        <dsp:cNvPr id="0" name=""/>
        <dsp:cNvSpPr/>
      </dsp:nvSpPr>
      <dsp:spPr>
        <a:xfrm>
          <a:off x="0" y="0"/>
          <a:ext cx="4517898" cy="105356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Phonetic/Phonological Analysis</a:t>
          </a:r>
          <a:endParaRPr lang="en-US" sz="2000" kern="1200" dirty="0"/>
        </a:p>
        <a:p>
          <a:pPr marL="114300" lvl="1" indent="-114300" algn="l" defTabSz="666750">
            <a:lnSpc>
              <a:spcPct val="90000"/>
            </a:lnSpc>
            <a:spcBef>
              <a:spcPct val="0"/>
            </a:spcBef>
            <a:spcAft>
              <a:spcPct val="15000"/>
            </a:spcAft>
            <a:buChar char="••"/>
          </a:pPr>
          <a:r>
            <a:rPr lang="en-US" sz="1500" kern="1200" dirty="0" err="1" smtClean="0"/>
            <a:t>Praat</a:t>
          </a:r>
          <a:r>
            <a:rPr lang="en-US" sz="1500" kern="1200" dirty="0" smtClean="0"/>
            <a:t>, ELAN</a:t>
          </a:r>
          <a:endParaRPr lang="en-US" sz="1500" kern="1200" dirty="0"/>
        </a:p>
      </dsp:txBody>
      <dsp:txXfrm>
        <a:off x="30858" y="30858"/>
        <a:ext cx="3257757" cy="991844"/>
      </dsp:txXfrm>
    </dsp:sp>
    <dsp:sp modelId="{D4FC19B5-2ADF-FB40-9171-94A4C4F75F48}">
      <dsp:nvSpPr>
        <dsp:cNvPr id="0" name=""/>
        <dsp:cNvSpPr/>
      </dsp:nvSpPr>
      <dsp:spPr>
        <a:xfrm>
          <a:off x="337375" y="1199888"/>
          <a:ext cx="4517898" cy="105356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Lexicon</a:t>
          </a:r>
          <a:endParaRPr lang="en-US" sz="2400" kern="1200" dirty="0"/>
        </a:p>
        <a:p>
          <a:pPr marL="171450" lvl="1" indent="-171450" algn="l" defTabSz="844550">
            <a:lnSpc>
              <a:spcPct val="90000"/>
            </a:lnSpc>
            <a:spcBef>
              <a:spcPct val="0"/>
            </a:spcBef>
            <a:spcAft>
              <a:spcPct val="15000"/>
            </a:spcAft>
            <a:buChar char="••"/>
          </a:pPr>
          <a:r>
            <a:rPr lang="en-US" sz="1900" kern="1200" dirty="0" err="1" smtClean="0"/>
            <a:t>FLEx</a:t>
          </a:r>
          <a:r>
            <a:rPr lang="en-US" sz="1900" kern="1200" dirty="0" smtClean="0"/>
            <a:t>, </a:t>
          </a:r>
          <a:r>
            <a:rPr lang="en-US" sz="1900" kern="1200" dirty="0" err="1" smtClean="0"/>
            <a:t>Lexique</a:t>
          </a:r>
          <a:r>
            <a:rPr lang="en-US" sz="1900" kern="1200" dirty="0" smtClean="0"/>
            <a:t> Pro</a:t>
          </a:r>
          <a:endParaRPr lang="en-US" sz="1900" kern="1200" dirty="0"/>
        </a:p>
      </dsp:txBody>
      <dsp:txXfrm>
        <a:off x="368233" y="1230746"/>
        <a:ext cx="3433992" cy="991844"/>
      </dsp:txXfrm>
    </dsp:sp>
    <dsp:sp modelId="{D3B83F16-0C3F-0846-8DF8-75936BA1633A}">
      <dsp:nvSpPr>
        <dsp:cNvPr id="0" name=""/>
        <dsp:cNvSpPr/>
      </dsp:nvSpPr>
      <dsp:spPr>
        <a:xfrm>
          <a:off x="674750" y="2399776"/>
          <a:ext cx="4517898" cy="105356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Morphological Analysis</a:t>
          </a:r>
        </a:p>
        <a:p>
          <a:pPr marL="171450" lvl="1" indent="-171450" algn="l" defTabSz="844550">
            <a:lnSpc>
              <a:spcPct val="90000"/>
            </a:lnSpc>
            <a:spcBef>
              <a:spcPct val="0"/>
            </a:spcBef>
            <a:spcAft>
              <a:spcPct val="15000"/>
            </a:spcAft>
            <a:buChar char="••"/>
          </a:pPr>
          <a:r>
            <a:rPr lang="en-US" sz="1900" kern="1200" dirty="0" err="1" smtClean="0"/>
            <a:t>FLEx</a:t>
          </a:r>
          <a:endParaRPr lang="en-US" sz="1900" kern="1200" dirty="0" smtClean="0"/>
        </a:p>
      </dsp:txBody>
      <dsp:txXfrm>
        <a:off x="705608" y="2430634"/>
        <a:ext cx="3433992" cy="991844"/>
      </dsp:txXfrm>
    </dsp:sp>
    <dsp:sp modelId="{24FF963E-FA01-1645-A8A5-DC672D777276}">
      <dsp:nvSpPr>
        <dsp:cNvPr id="0" name=""/>
        <dsp:cNvSpPr/>
      </dsp:nvSpPr>
      <dsp:spPr>
        <a:xfrm>
          <a:off x="1012126" y="3599664"/>
          <a:ext cx="4517898" cy="105356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Texts</a:t>
          </a:r>
        </a:p>
        <a:p>
          <a:pPr marL="171450" lvl="1" indent="-171450" algn="l" defTabSz="844550">
            <a:lnSpc>
              <a:spcPct val="90000"/>
            </a:lnSpc>
            <a:spcBef>
              <a:spcPct val="0"/>
            </a:spcBef>
            <a:spcAft>
              <a:spcPct val="15000"/>
            </a:spcAft>
            <a:buChar char="••"/>
          </a:pPr>
          <a:r>
            <a:rPr lang="en-US" sz="1900" kern="1200" dirty="0" smtClean="0"/>
            <a:t>ELAN, </a:t>
          </a:r>
          <a:r>
            <a:rPr lang="en-US" sz="1900" kern="1200" dirty="0" err="1" smtClean="0"/>
            <a:t>FLEx</a:t>
          </a:r>
          <a:endParaRPr lang="en-US" sz="1900" kern="1200" dirty="0" smtClean="0"/>
        </a:p>
      </dsp:txBody>
      <dsp:txXfrm>
        <a:off x="1042984" y="3630522"/>
        <a:ext cx="3433992" cy="991844"/>
      </dsp:txXfrm>
    </dsp:sp>
    <dsp:sp modelId="{CE6E55A3-BC70-7646-9B00-912B3CDD845E}">
      <dsp:nvSpPr>
        <dsp:cNvPr id="0" name=""/>
        <dsp:cNvSpPr/>
      </dsp:nvSpPr>
      <dsp:spPr>
        <a:xfrm>
          <a:off x="1349501" y="4799552"/>
          <a:ext cx="4517898" cy="105356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Syntactic Analysis</a:t>
          </a:r>
        </a:p>
        <a:p>
          <a:pPr marL="171450" lvl="1" indent="-171450" algn="l" defTabSz="844550">
            <a:lnSpc>
              <a:spcPct val="90000"/>
            </a:lnSpc>
            <a:spcBef>
              <a:spcPct val="0"/>
            </a:spcBef>
            <a:spcAft>
              <a:spcPct val="15000"/>
            </a:spcAft>
            <a:buChar char="••"/>
          </a:pPr>
          <a:r>
            <a:rPr lang="en-US" sz="1900" kern="1200" dirty="0" err="1" smtClean="0"/>
            <a:t>FLEx</a:t>
          </a:r>
          <a:endParaRPr lang="en-US" sz="1900" kern="1200" dirty="0" smtClean="0"/>
        </a:p>
      </dsp:txBody>
      <dsp:txXfrm>
        <a:off x="1380359" y="4830410"/>
        <a:ext cx="3433992" cy="991844"/>
      </dsp:txXfrm>
    </dsp:sp>
    <dsp:sp modelId="{2C9C96FD-5EFF-A34D-91E3-F3CA4D17DDE8}">
      <dsp:nvSpPr>
        <dsp:cNvPr id="0" name=""/>
        <dsp:cNvSpPr/>
      </dsp:nvSpPr>
      <dsp:spPr>
        <a:xfrm>
          <a:off x="3833083" y="769684"/>
          <a:ext cx="684814" cy="684814"/>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3987166" y="769684"/>
        <a:ext cx="376648" cy="515323"/>
      </dsp:txXfrm>
    </dsp:sp>
    <dsp:sp modelId="{FFECC13D-6BF6-654A-A390-4A7746E724B1}">
      <dsp:nvSpPr>
        <dsp:cNvPr id="0" name=""/>
        <dsp:cNvSpPr/>
      </dsp:nvSpPr>
      <dsp:spPr>
        <a:xfrm>
          <a:off x="4170459" y="1969572"/>
          <a:ext cx="684814" cy="684814"/>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324542" y="1969572"/>
        <a:ext cx="376648" cy="515323"/>
      </dsp:txXfrm>
    </dsp:sp>
    <dsp:sp modelId="{4201F86F-BFAB-C04B-AA38-35A911E1D31C}">
      <dsp:nvSpPr>
        <dsp:cNvPr id="0" name=""/>
        <dsp:cNvSpPr/>
      </dsp:nvSpPr>
      <dsp:spPr>
        <a:xfrm>
          <a:off x="4507834" y="3151901"/>
          <a:ext cx="684814" cy="684814"/>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661917" y="3151901"/>
        <a:ext cx="376648" cy="515323"/>
      </dsp:txXfrm>
    </dsp:sp>
    <dsp:sp modelId="{C7AD5722-554B-2E40-B086-FC9FBC3D8BA8}">
      <dsp:nvSpPr>
        <dsp:cNvPr id="0" name=""/>
        <dsp:cNvSpPr/>
      </dsp:nvSpPr>
      <dsp:spPr>
        <a:xfrm>
          <a:off x="4845210" y="4363495"/>
          <a:ext cx="684814" cy="684814"/>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999293" y="4363495"/>
        <a:ext cx="376648" cy="515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0F6B8-40E3-F04B-A899-53BD96072B86}">
      <dsp:nvSpPr>
        <dsp:cNvPr id="0" name=""/>
        <dsp:cNvSpPr/>
      </dsp:nvSpPr>
      <dsp:spPr>
        <a:xfrm>
          <a:off x="2203139" y="1299"/>
          <a:ext cx="1461120" cy="1461120"/>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Meet speaker</a:t>
          </a:r>
          <a:endParaRPr lang="en-US" sz="1500" kern="1200" dirty="0"/>
        </a:p>
      </dsp:txBody>
      <dsp:txXfrm>
        <a:off x="2417115" y="215275"/>
        <a:ext cx="1033168" cy="1033168"/>
      </dsp:txXfrm>
    </dsp:sp>
    <dsp:sp modelId="{19872280-3B86-4E4E-9B66-305C612C529E}">
      <dsp:nvSpPr>
        <dsp:cNvPr id="0" name=""/>
        <dsp:cNvSpPr/>
      </dsp:nvSpPr>
      <dsp:spPr>
        <a:xfrm rot="1800000">
          <a:off x="3680104" y="1028467"/>
          <a:ext cx="388795" cy="493128"/>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687917" y="1097934"/>
        <a:ext cx="272157" cy="295876"/>
      </dsp:txXfrm>
    </dsp:sp>
    <dsp:sp modelId="{2840A411-ED85-8747-8903-6FBC68D0E103}">
      <dsp:nvSpPr>
        <dsp:cNvPr id="0" name=""/>
        <dsp:cNvSpPr/>
      </dsp:nvSpPr>
      <dsp:spPr>
        <a:xfrm>
          <a:off x="4103803" y="1098647"/>
          <a:ext cx="1461120" cy="1461120"/>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HALA experiment</a:t>
          </a:r>
          <a:endParaRPr lang="en-US" sz="1500" kern="1200" dirty="0"/>
        </a:p>
      </dsp:txBody>
      <dsp:txXfrm>
        <a:off x="4317779" y="1312623"/>
        <a:ext cx="1033168" cy="1033168"/>
      </dsp:txXfrm>
    </dsp:sp>
    <dsp:sp modelId="{295C6971-2E06-034F-893E-30259450037C}">
      <dsp:nvSpPr>
        <dsp:cNvPr id="0" name=""/>
        <dsp:cNvSpPr/>
      </dsp:nvSpPr>
      <dsp:spPr>
        <a:xfrm rot="5400000">
          <a:off x="4639965" y="2668988"/>
          <a:ext cx="388795" cy="493128"/>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698284" y="2709295"/>
        <a:ext cx="272157" cy="295876"/>
      </dsp:txXfrm>
    </dsp:sp>
    <dsp:sp modelId="{593A08F5-4FDD-264A-A8F8-550E6EC0D78B}">
      <dsp:nvSpPr>
        <dsp:cNvPr id="0" name=""/>
        <dsp:cNvSpPr/>
      </dsp:nvSpPr>
      <dsp:spPr>
        <a:xfrm>
          <a:off x="4103803" y="3293345"/>
          <a:ext cx="1461120" cy="1461120"/>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BLP experiment</a:t>
          </a:r>
          <a:endParaRPr lang="en-US" sz="1500" kern="1200" dirty="0"/>
        </a:p>
      </dsp:txBody>
      <dsp:txXfrm>
        <a:off x="4317779" y="3507321"/>
        <a:ext cx="1033168" cy="1033168"/>
      </dsp:txXfrm>
    </dsp:sp>
    <dsp:sp modelId="{683A381F-CAF5-1B47-BD32-CC0BC9E9F862}">
      <dsp:nvSpPr>
        <dsp:cNvPr id="0" name=""/>
        <dsp:cNvSpPr/>
      </dsp:nvSpPr>
      <dsp:spPr>
        <a:xfrm rot="9000000">
          <a:off x="3699163" y="4320513"/>
          <a:ext cx="388795" cy="493128"/>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807988" y="4389980"/>
        <a:ext cx="272157" cy="295876"/>
      </dsp:txXfrm>
    </dsp:sp>
    <dsp:sp modelId="{AA5828E7-8003-AB46-A8B9-F7C46632B94A}">
      <dsp:nvSpPr>
        <dsp:cNvPr id="0" name=""/>
        <dsp:cNvSpPr/>
      </dsp:nvSpPr>
      <dsp:spPr>
        <a:xfrm>
          <a:off x="2203139" y="4390693"/>
          <a:ext cx="1461120" cy="1461120"/>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Text elicitation</a:t>
          </a:r>
          <a:endParaRPr lang="en-US" sz="1500" kern="1200" dirty="0"/>
        </a:p>
      </dsp:txBody>
      <dsp:txXfrm>
        <a:off x="2417115" y="4604669"/>
        <a:ext cx="1033168" cy="1033168"/>
      </dsp:txXfrm>
    </dsp:sp>
    <dsp:sp modelId="{A8BF2553-A3DD-4845-84BE-8CD4380DBD43}">
      <dsp:nvSpPr>
        <dsp:cNvPr id="0" name=""/>
        <dsp:cNvSpPr/>
      </dsp:nvSpPr>
      <dsp:spPr>
        <a:xfrm rot="12600000">
          <a:off x="1798499" y="4331517"/>
          <a:ext cx="388795" cy="493128"/>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907324" y="4459303"/>
        <a:ext cx="272157" cy="295876"/>
      </dsp:txXfrm>
    </dsp:sp>
    <dsp:sp modelId="{3C14CDFC-94AF-F44D-B362-6DFB7C4543F4}">
      <dsp:nvSpPr>
        <dsp:cNvPr id="0" name=""/>
        <dsp:cNvSpPr/>
      </dsp:nvSpPr>
      <dsp:spPr>
        <a:xfrm>
          <a:off x="302476" y="3293345"/>
          <a:ext cx="1461120" cy="1461120"/>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Volunteer in community</a:t>
          </a:r>
          <a:endParaRPr lang="en-US" sz="1500" kern="1200" dirty="0"/>
        </a:p>
      </dsp:txBody>
      <dsp:txXfrm>
        <a:off x="516452" y="3507321"/>
        <a:ext cx="1033168" cy="1033168"/>
      </dsp:txXfrm>
    </dsp:sp>
    <dsp:sp modelId="{FC562859-36D4-8947-A9EF-5E3EBF460323}">
      <dsp:nvSpPr>
        <dsp:cNvPr id="0" name=""/>
        <dsp:cNvSpPr/>
      </dsp:nvSpPr>
      <dsp:spPr>
        <a:xfrm rot="16200000">
          <a:off x="838638" y="2690996"/>
          <a:ext cx="388795" cy="493128"/>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896957" y="2847941"/>
        <a:ext cx="272157" cy="295876"/>
      </dsp:txXfrm>
    </dsp:sp>
    <dsp:sp modelId="{475099F4-F91D-CF4A-B0B2-E50E2B2E1AE6}">
      <dsp:nvSpPr>
        <dsp:cNvPr id="0" name=""/>
        <dsp:cNvSpPr/>
      </dsp:nvSpPr>
      <dsp:spPr>
        <a:xfrm>
          <a:off x="302476" y="1098647"/>
          <a:ext cx="1461120" cy="1461120"/>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Ask if they know another speaker</a:t>
          </a:r>
          <a:endParaRPr lang="en-US" sz="1500" kern="1200" dirty="0"/>
        </a:p>
      </dsp:txBody>
      <dsp:txXfrm>
        <a:off x="516452" y="1312623"/>
        <a:ext cx="1033168" cy="1033168"/>
      </dsp:txXfrm>
    </dsp:sp>
    <dsp:sp modelId="{4283ACB5-793F-2542-BECA-9FAD2A66623A}">
      <dsp:nvSpPr>
        <dsp:cNvPr id="0" name=""/>
        <dsp:cNvSpPr/>
      </dsp:nvSpPr>
      <dsp:spPr>
        <a:xfrm rot="19800000">
          <a:off x="1779440" y="1039471"/>
          <a:ext cx="388795" cy="493128"/>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87253" y="1167257"/>
        <a:ext cx="272157" cy="295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4/6/15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4/6/15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4/6/15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4/6/15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4/6/15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4/6/15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4/6/15</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IDI </a:t>
            </a:r>
          </a:p>
          <a:p>
            <a:r>
              <a:rPr lang="en-US" dirty="0" smtClean="0"/>
              <a:t>and </a:t>
            </a:r>
          </a:p>
          <a:p>
            <a:r>
              <a:rPr lang="en-US" dirty="0" smtClean="0"/>
              <a:t>CHUVASH</a:t>
            </a:r>
          </a:p>
          <a:p>
            <a:endParaRPr lang="en-US" dirty="0"/>
          </a:p>
          <a:p>
            <a:r>
              <a:rPr lang="en-US" sz="1300" dirty="0" smtClean="0"/>
              <a:t>Kate Lynn Lindsey</a:t>
            </a:r>
          </a:p>
          <a:p>
            <a:r>
              <a:rPr lang="en-US" sz="1300" dirty="0" smtClean="0"/>
              <a:t>Stanford University</a:t>
            </a:r>
            <a:endParaRPr lang="en-US" sz="1300" dirty="0"/>
          </a:p>
        </p:txBody>
      </p:sp>
      <p:sp>
        <p:nvSpPr>
          <p:cNvPr id="3" name="Title 2"/>
          <p:cNvSpPr>
            <a:spLocks noGrp="1"/>
          </p:cNvSpPr>
          <p:nvPr>
            <p:ph type="title"/>
          </p:nvPr>
        </p:nvSpPr>
        <p:spPr/>
        <p:txBody>
          <a:bodyPr/>
          <a:lstStyle/>
          <a:p>
            <a:r>
              <a:rPr lang="en-US" dirty="0" smtClean="0"/>
              <a:t>Linguistic Fieldwork: </a:t>
            </a:r>
            <a:br>
              <a:rPr lang="en-US" dirty="0" smtClean="0"/>
            </a:br>
            <a:r>
              <a:rPr lang="en-US" dirty="0" smtClean="0"/>
              <a:t>Two Case Studies</a:t>
            </a:r>
            <a:endParaRPr lang="en-US" dirty="0"/>
          </a:p>
        </p:txBody>
      </p:sp>
    </p:spTree>
    <p:extLst>
      <p:ext uri="{BB962C8B-B14F-4D97-AF65-F5344CB8AC3E}">
        <p14:creationId xmlns:p14="http://schemas.microsoft.com/office/powerpoint/2010/main" val="405423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4-06 at 7.33.53 PM.png"/>
          <p:cNvPicPr>
            <a:picLocks noGrp="1" noChangeAspect="1"/>
          </p:cNvPicPr>
          <p:nvPr>
            <p:ph idx="1"/>
          </p:nvPr>
        </p:nvPicPr>
        <p:blipFill>
          <a:blip r:embed="rId2">
            <a:extLst>
              <a:ext uri="{28A0092B-C50C-407E-A947-70E740481C1C}">
                <a14:useLocalDpi xmlns:a14="http://schemas.microsoft.com/office/drawing/2010/main" val="0"/>
              </a:ext>
            </a:extLst>
          </a:blip>
          <a:srcRect t="-42932" b="-42932"/>
          <a:stretch>
            <a:fillRect/>
          </a:stretch>
        </p:blipFill>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dirty="0" smtClean="0"/>
              <a:t>Metadata database</a:t>
            </a:r>
            <a:endParaRPr lang="en-US" dirty="0"/>
          </a:p>
        </p:txBody>
      </p:sp>
    </p:spTree>
    <p:extLst>
      <p:ext uri="{BB962C8B-B14F-4D97-AF65-F5344CB8AC3E}">
        <p14:creationId xmlns:p14="http://schemas.microsoft.com/office/powerpoint/2010/main" val="66286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l="13325" r="13325"/>
          <a:stretch>
            <a:fillRect/>
          </a:stretch>
        </p:blipFill>
        <p:spPr>
          <a:xfrm>
            <a:off x="609600" y="304801"/>
            <a:ext cx="2749896" cy="2743200"/>
          </a:xfrm>
        </p:spPr>
      </p:pic>
      <p:sp>
        <p:nvSpPr>
          <p:cNvPr id="3" name="Text Placeholder 2"/>
          <p:cNvSpPr>
            <a:spLocks noGrp="1"/>
          </p:cNvSpPr>
          <p:nvPr>
            <p:ph type="body" sz="half" idx="2"/>
          </p:nvPr>
        </p:nvSpPr>
        <p:spPr/>
        <p:txBody>
          <a:bodyPr/>
          <a:lstStyle/>
          <a:p>
            <a:r>
              <a:rPr lang="en-US" dirty="0" smtClean="0"/>
              <a:t>Kingfisher </a:t>
            </a:r>
            <a:r>
              <a:rPr lang="en-US" dirty="0" err="1" smtClean="0"/>
              <a:t>Yar</a:t>
            </a:r>
            <a:r>
              <a:rPr lang="en-US" dirty="0" smtClean="0"/>
              <a:t> Text</a:t>
            </a:r>
            <a:endParaRPr lang="en-US" dirty="0"/>
          </a:p>
        </p:txBody>
      </p:sp>
      <p:sp>
        <p:nvSpPr>
          <p:cNvPr id="4" name="Title 3"/>
          <p:cNvSpPr>
            <a:spLocks noGrp="1"/>
          </p:cNvSpPr>
          <p:nvPr>
            <p:ph type="title"/>
          </p:nvPr>
        </p:nvSpPr>
        <p:spPr/>
        <p:txBody>
          <a:bodyPr/>
          <a:lstStyle/>
          <a:p>
            <a:r>
              <a:rPr lang="en-US" sz="1800" dirty="0" smtClean="0"/>
              <a:t>Example of a Recorded Text and elicitation Materials</a:t>
            </a:r>
            <a:endParaRPr lang="en-US" sz="1800" dirty="0"/>
          </a:p>
        </p:txBody>
      </p:sp>
      <p:sp>
        <p:nvSpPr>
          <p:cNvPr id="2" name="Rectangle 1"/>
          <p:cNvSpPr/>
          <p:nvPr/>
        </p:nvSpPr>
        <p:spPr>
          <a:xfrm>
            <a:off x="3359496" y="185015"/>
            <a:ext cx="3498504" cy="3539431"/>
          </a:xfrm>
          <a:prstGeom prst="rect">
            <a:avLst/>
          </a:prstGeom>
        </p:spPr>
        <p:txBody>
          <a:bodyPr wrap="square">
            <a:spAutoFit/>
          </a:bodyPr>
          <a:lstStyle/>
          <a:p>
            <a:r>
              <a:rPr lang="en-US" sz="1400" dirty="0" err="1"/>
              <a:t>Yarr</a:t>
            </a:r>
            <a:r>
              <a:rPr lang="en-US" sz="1400" dirty="0"/>
              <a:t> (by Wasang </a:t>
            </a:r>
            <a:r>
              <a:rPr lang="en-US" sz="1400" dirty="0" err="1"/>
              <a:t>Baiio</a:t>
            </a:r>
            <a:r>
              <a:rPr lang="en-US" sz="1400" dirty="0"/>
              <a:t>)</a:t>
            </a:r>
          </a:p>
          <a:p>
            <a:endParaRPr lang="en-US" sz="1400" dirty="0"/>
          </a:p>
          <a:p>
            <a:r>
              <a:rPr lang="en-US" sz="1400" dirty="0"/>
              <a:t>Yare </a:t>
            </a:r>
            <a:r>
              <a:rPr lang="en-US" sz="1400" dirty="0" err="1"/>
              <a:t>gle</a:t>
            </a:r>
            <a:r>
              <a:rPr lang="en-US" sz="1400" dirty="0"/>
              <a:t> </a:t>
            </a:r>
            <a:r>
              <a:rPr lang="en-US" sz="1400" dirty="0" err="1"/>
              <a:t>jén</a:t>
            </a:r>
            <a:r>
              <a:rPr lang="en-US" sz="1400" dirty="0"/>
              <a:t> pa da </a:t>
            </a:r>
            <a:r>
              <a:rPr lang="en-US" sz="1400" dirty="0" err="1"/>
              <a:t>ada</a:t>
            </a:r>
            <a:r>
              <a:rPr lang="en-US" sz="1400" dirty="0"/>
              <a:t> </a:t>
            </a:r>
            <a:r>
              <a:rPr lang="en-US" sz="1400" dirty="0" err="1"/>
              <a:t>gɭ</a:t>
            </a:r>
            <a:r>
              <a:rPr lang="en-US" sz="1400" dirty="0"/>
              <a:t> </a:t>
            </a:r>
            <a:r>
              <a:rPr lang="en-US" sz="1400" dirty="0" err="1"/>
              <a:t>walaŋgme</a:t>
            </a:r>
            <a:r>
              <a:rPr lang="en-US" sz="1400" dirty="0"/>
              <a:t> </a:t>
            </a:r>
            <a:r>
              <a:rPr lang="en-US" sz="1400" dirty="0" err="1"/>
              <a:t>néble</a:t>
            </a:r>
            <a:r>
              <a:rPr lang="en-US" sz="1400" dirty="0"/>
              <a:t> </a:t>
            </a:r>
            <a:r>
              <a:rPr lang="en-US" sz="1400" dirty="0" err="1"/>
              <a:t>walaŋgme</a:t>
            </a:r>
            <a:r>
              <a:rPr lang="en-US" sz="1400" dirty="0"/>
              <a:t> dag </a:t>
            </a:r>
            <a:r>
              <a:rPr lang="en-US" sz="1400" dirty="0" err="1"/>
              <a:t>walaŋgdume</a:t>
            </a:r>
            <a:r>
              <a:rPr lang="en-US" sz="1400" dirty="0"/>
              <a:t>. La o </a:t>
            </a:r>
            <a:r>
              <a:rPr lang="en-US" sz="1400" dirty="0" err="1"/>
              <a:t>məla</a:t>
            </a:r>
            <a:r>
              <a:rPr lang="en-US" sz="1400" dirty="0"/>
              <a:t> </a:t>
            </a:r>
            <a:r>
              <a:rPr lang="en-US" sz="1400" dirty="0" err="1"/>
              <a:t>niada</a:t>
            </a:r>
            <a:r>
              <a:rPr lang="en-US" sz="1400" dirty="0"/>
              <a:t> </a:t>
            </a:r>
            <a:r>
              <a:rPr lang="en-US" sz="1400" dirty="0" err="1"/>
              <a:t>walaŋgawa</a:t>
            </a:r>
            <a:r>
              <a:rPr lang="en-US" sz="1400" dirty="0"/>
              <a:t> </a:t>
            </a:r>
            <a:r>
              <a:rPr lang="en-US" sz="1400" dirty="0" err="1"/>
              <a:t>brndén</a:t>
            </a:r>
            <a:r>
              <a:rPr lang="en-US" sz="1400" dirty="0"/>
              <a:t> o </a:t>
            </a:r>
            <a:r>
              <a:rPr lang="en-US" sz="1400" dirty="0" err="1"/>
              <a:t>ʈəmŋgawa</a:t>
            </a:r>
            <a:r>
              <a:rPr lang="en-US" sz="1400" dirty="0"/>
              <a:t> o do </a:t>
            </a:r>
            <a:r>
              <a:rPr lang="en-US" sz="1400" dirty="0" err="1"/>
              <a:t>wəlaŋgme</a:t>
            </a:r>
            <a:r>
              <a:rPr lang="en-US" sz="1400" dirty="0"/>
              <a:t> ne </a:t>
            </a:r>
            <a:r>
              <a:rPr lang="en-US" sz="1400" dirty="0" err="1"/>
              <a:t>brndén</a:t>
            </a:r>
            <a:r>
              <a:rPr lang="en-US" sz="1400" dirty="0"/>
              <a:t> o </a:t>
            </a:r>
            <a:r>
              <a:rPr lang="en-US" sz="1400" dirty="0" err="1"/>
              <a:t>ʈəmŋgawa</a:t>
            </a:r>
            <a:r>
              <a:rPr lang="en-US" sz="1400" dirty="0"/>
              <a:t> de </a:t>
            </a:r>
            <a:r>
              <a:rPr lang="en-US" sz="1400" dirty="0" err="1"/>
              <a:t>bisi</a:t>
            </a:r>
            <a:r>
              <a:rPr lang="en-US" sz="1400" dirty="0"/>
              <a:t> </a:t>
            </a:r>
            <a:r>
              <a:rPr lang="en-US" sz="1400" dirty="0" err="1"/>
              <a:t>wəla</a:t>
            </a:r>
            <a:r>
              <a:rPr lang="en-US" sz="1400" dirty="0"/>
              <a:t> </a:t>
            </a:r>
            <a:r>
              <a:rPr lang="en-US" sz="1400" dirty="0" err="1"/>
              <a:t>gɭ</a:t>
            </a:r>
            <a:r>
              <a:rPr lang="en-US" sz="1400" dirty="0"/>
              <a:t> </a:t>
            </a:r>
            <a:r>
              <a:rPr lang="en-US" sz="1400" dirty="0" err="1"/>
              <a:t>yar</a:t>
            </a:r>
            <a:r>
              <a:rPr lang="en-US" sz="1400" dirty="0"/>
              <a:t> ne </a:t>
            </a:r>
            <a:r>
              <a:rPr lang="en-US" sz="1400" dirty="0" err="1"/>
              <a:t>méʎ</a:t>
            </a:r>
            <a:r>
              <a:rPr lang="en-US" sz="1400" dirty="0"/>
              <a:t> </a:t>
            </a:r>
            <a:r>
              <a:rPr lang="en-US" sz="1400" dirty="0" err="1"/>
              <a:t>bogen</a:t>
            </a:r>
            <a:r>
              <a:rPr lang="en-US" sz="1400" dirty="0"/>
              <a:t>. </a:t>
            </a:r>
            <a:r>
              <a:rPr lang="en-US" sz="1400" dirty="0" err="1"/>
              <a:t>Gəta</a:t>
            </a:r>
            <a:r>
              <a:rPr lang="en-US" sz="1400" dirty="0"/>
              <a:t> </a:t>
            </a:r>
            <a:r>
              <a:rPr lang="en-US" sz="1400" dirty="0" err="1"/>
              <a:t>adadada</a:t>
            </a:r>
            <a:r>
              <a:rPr lang="en-US" sz="1400" dirty="0"/>
              <a:t> a da </a:t>
            </a:r>
            <a:r>
              <a:rPr lang="en-US" sz="1400" dirty="0" err="1"/>
              <a:t>yəka</a:t>
            </a:r>
            <a:r>
              <a:rPr lang="en-US" sz="1400" dirty="0"/>
              <a:t> de </a:t>
            </a:r>
            <a:r>
              <a:rPr lang="en-US" sz="1400" dirty="0" err="1"/>
              <a:t>pendola</a:t>
            </a:r>
            <a:r>
              <a:rPr lang="en-US" sz="1400" dirty="0"/>
              <a:t> a da </a:t>
            </a:r>
            <a:r>
              <a:rPr lang="en-US" sz="1400" dirty="0" err="1"/>
              <a:t>idi</a:t>
            </a:r>
            <a:r>
              <a:rPr lang="en-US" sz="1400" dirty="0"/>
              <a:t> </a:t>
            </a:r>
            <a:r>
              <a:rPr lang="en-US" sz="1400" dirty="0" err="1"/>
              <a:t>qəɖle</a:t>
            </a:r>
            <a:r>
              <a:rPr lang="en-US" sz="1400" dirty="0"/>
              <a:t> </a:t>
            </a:r>
            <a:r>
              <a:rPr lang="en-US" sz="1400" dirty="0" err="1"/>
              <a:t>dwae</a:t>
            </a:r>
            <a:r>
              <a:rPr lang="en-US" sz="1400" dirty="0"/>
              <a:t> </a:t>
            </a:r>
            <a:r>
              <a:rPr lang="en-US" sz="1400" dirty="0" err="1"/>
              <a:t>dand</a:t>
            </a:r>
            <a:r>
              <a:rPr lang="en-US" sz="1400" dirty="0"/>
              <a:t> o la </a:t>
            </a:r>
            <a:r>
              <a:rPr lang="en-US" sz="1400" dirty="0" err="1"/>
              <a:t>jimi</a:t>
            </a:r>
            <a:r>
              <a:rPr lang="en-US" sz="1400" dirty="0"/>
              <a:t> </a:t>
            </a:r>
            <a:r>
              <a:rPr lang="en-US" sz="1400" dirty="0" err="1"/>
              <a:t>qəɖlira</a:t>
            </a:r>
            <a:r>
              <a:rPr lang="en-US" sz="1400" dirty="0"/>
              <a:t> </a:t>
            </a:r>
            <a:r>
              <a:rPr lang="en-US" sz="1400" dirty="0" err="1"/>
              <a:t>jén</a:t>
            </a:r>
            <a:r>
              <a:rPr lang="en-US" sz="1400" dirty="0"/>
              <a:t> </a:t>
            </a:r>
            <a:r>
              <a:rPr lang="en-US" sz="1400" dirty="0" err="1"/>
              <a:t>maema</a:t>
            </a:r>
            <a:r>
              <a:rPr lang="en-US" sz="1400" dirty="0"/>
              <a:t>. </a:t>
            </a:r>
            <a:r>
              <a:rPr lang="en-US" sz="1400" dirty="0" err="1"/>
              <a:t>Gəta</a:t>
            </a:r>
            <a:r>
              <a:rPr lang="en-US" sz="1400" dirty="0"/>
              <a:t> dada </a:t>
            </a:r>
            <a:r>
              <a:rPr lang="en-US" sz="1400" dirty="0" err="1"/>
              <a:t>yara</a:t>
            </a:r>
            <a:r>
              <a:rPr lang="en-US" sz="1400" dirty="0"/>
              <a:t> </a:t>
            </a:r>
            <a:r>
              <a:rPr lang="en-US" sz="1400" dirty="0" err="1"/>
              <a:t>pendola</a:t>
            </a:r>
            <a:r>
              <a:rPr lang="en-US" sz="1400" dirty="0"/>
              <a:t> </a:t>
            </a:r>
            <a:r>
              <a:rPr lang="en-US" sz="1400" dirty="0" err="1"/>
              <a:t>ni</a:t>
            </a:r>
            <a:r>
              <a:rPr lang="en-US" sz="1400" dirty="0"/>
              <a:t> </a:t>
            </a:r>
            <a:r>
              <a:rPr lang="en-US" sz="1400" dirty="0" err="1"/>
              <a:t>ʎiʎkwam</a:t>
            </a:r>
            <a:r>
              <a:rPr lang="en-US" sz="1400" dirty="0"/>
              <a:t> </a:t>
            </a:r>
            <a:r>
              <a:rPr lang="en-US" sz="1400" dirty="0" err="1"/>
              <a:t>wago</a:t>
            </a:r>
            <a:r>
              <a:rPr lang="en-US" sz="1400" dirty="0"/>
              <a:t>. </a:t>
            </a:r>
            <a:r>
              <a:rPr lang="en-US" sz="1400" dirty="0" err="1"/>
              <a:t>Gəta</a:t>
            </a:r>
            <a:r>
              <a:rPr lang="en-US" sz="1400" dirty="0"/>
              <a:t> </a:t>
            </a:r>
            <a:r>
              <a:rPr lang="en-US" sz="1400" dirty="0" err="1"/>
              <a:t>yəkadida</a:t>
            </a:r>
            <a:r>
              <a:rPr lang="en-US" sz="1400" dirty="0"/>
              <a:t> </a:t>
            </a:r>
            <a:r>
              <a:rPr lang="en-US" sz="1400" dirty="0" err="1"/>
              <a:t>pendanalə</a:t>
            </a:r>
            <a:r>
              <a:rPr lang="en-US" sz="1400" dirty="0"/>
              <a:t> </a:t>
            </a:r>
            <a:r>
              <a:rPr lang="en-US" sz="1400" dirty="0" err="1"/>
              <a:t>babom</a:t>
            </a:r>
            <a:r>
              <a:rPr lang="en-US" sz="1400" dirty="0"/>
              <a:t> </a:t>
            </a:r>
            <a:r>
              <a:rPr lang="en-US" sz="1400" dirty="0" err="1"/>
              <a:t>ʈona</a:t>
            </a:r>
            <a:r>
              <a:rPr lang="en-US" sz="1400" dirty="0"/>
              <a:t> </a:t>
            </a:r>
            <a:r>
              <a:rPr lang="en-US" sz="1400" dirty="0" err="1"/>
              <a:t>ada</a:t>
            </a:r>
            <a:r>
              <a:rPr lang="en-US" sz="1400" dirty="0"/>
              <a:t> la </a:t>
            </a:r>
            <a:r>
              <a:rPr lang="en-US" sz="1400" dirty="0" err="1"/>
              <a:t>jémi</a:t>
            </a:r>
            <a:r>
              <a:rPr lang="en-US" sz="1400" dirty="0"/>
              <a:t> </a:t>
            </a:r>
            <a:r>
              <a:rPr lang="en-US" sz="1400" dirty="0" err="1"/>
              <a:t>qəɖlira</a:t>
            </a:r>
            <a:r>
              <a:rPr lang="en-US" sz="1400" dirty="0"/>
              <a:t> o </a:t>
            </a:r>
            <a:r>
              <a:rPr lang="en-US" sz="1400" dirty="0" err="1"/>
              <a:t>yəka</a:t>
            </a:r>
            <a:r>
              <a:rPr lang="en-US" sz="1400" dirty="0"/>
              <a:t> </a:t>
            </a:r>
            <a:r>
              <a:rPr lang="en-US" sz="1400" dirty="0" err="1"/>
              <a:t>bisi</a:t>
            </a:r>
            <a:r>
              <a:rPr lang="en-US" sz="1400" dirty="0"/>
              <a:t> </a:t>
            </a:r>
            <a:r>
              <a:rPr lang="en-US" sz="1400" dirty="0" err="1"/>
              <a:t>walalo</a:t>
            </a:r>
            <a:r>
              <a:rPr lang="en-US" sz="1400" dirty="0"/>
              <a:t> </a:t>
            </a:r>
            <a:r>
              <a:rPr lang="en-US" sz="1400" dirty="0" err="1"/>
              <a:t>jén</a:t>
            </a:r>
            <a:r>
              <a:rPr lang="en-US" sz="1400" dirty="0"/>
              <a:t> </a:t>
            </a:r>
            <a:r>
              <a:rPr lang="en-US" sz="1400" dirty="0" err="1"/>
              <a:t>maeʈe</a:t>
            </a:r>
            <a:r>
              <a:rPr lang="en-US" sz="1400" dirty="0"/>
              <a:t>. O </a:t>
            </a:r>
            <a:r>
              <a:rPr lang="en-US" sz="1400" dirty="0" err="1"/>
              <a:t>jén</a:t>
            </a:r>
            <a:r>
              <a:rPr lang="en-US" sz="1400" dirty="0"/>
              <a:t> la </a:t>
            </a:r>
            <a:r>
              <a:rPr lang="en-US" sz="1400" dirty="0" err="1"/>
              <a:t>ŋaʈuŋ</a:t>
            </a:r>
            <a:r>
              <a:rPr lang="en-US" sz="1400" dirty="0"/>
              <a:t> </a:t>
            </a:r>
            <a:r>
              <a:rPr lang="en-US" sz="1400" dirty="0" err="1"/>
              <a:t>g̅édé</a:t>
            </a:r>
            <a:r>
              <a:rPr lang="en-US" sz="1400" dirty="0"/>
              <a:t> </a:t>
            </a:r>
            <a:r>
              <a:rPr lang="en-US" sz="1400" dirty="0" err="1"/>
              <a:t>qəɖélberən</a:t>
            </a:r>
            <a:r>
              <a:rPr lang="en-US" sz="1400" dirty="0"/>
              <a:t>. </a:t>
            </a:r>
            <a:r>
              <a:rPr lang="en-US" sz="1400" dirty="0" err="1"/>
              <a:t>Obene</a:t>
            </a:r>
            <a:r>
              <a:rPr lang="en-US" sz="1400" dirty="0"/>
              <a:t> </a:t>
            </a:r>
            <a:r>
              <a:rPr lang="en-US" sz="1400" dirty="0" err="1"/>
              <a:t>añka</a:t>
            </a:r>
            <a:r>
              <a:rPr lang="en-US" sz="1400" dirty="0"/>
              <a:t> da </a:t>
            </a:r>
            <a:r>
              <a:rPr lang="en-US" sz="1400" dirty="0" err="1"/>
              <a:t>irelu</a:t>
            </a:r>
            <a:r>
              <a:rPr lang="en-US" sz="1400" dirty="0"/>
              <a:t> ne </a:t>
            </a:r>
            <a:r>
              <a:rPr lang="en-US" sz="1400" dirty="0" err="1"/>
              <a:t>yara</a:t>
            </a:r>
            <a:r>
              <a:rPr lang="en-US" sz="1400" dirty="0"/>
              <a:t> </a:t>
            </a:r>
            <a:r>
              <a:rPr lang="en-US" sz="1400" dirty="0" err="1"/>
              <a:t>méʎ</a:t>
            </a:r>
            <a:r>
              <a:rPr lang="en-US" sz="1400" dirty="0"/>
              <a:t> </a:t>
            </a:r>
            <a:r>
              <a:rPr lang="en-US" sz="1400" dirty="0" err="1"/>
              <a:t>bogen</a:t>
            </a:r>
            <a:r>
              <a:rPr lang="en-US" sz="1400" dirty="0"/>
              <a:t>, be </a:t>
            </a:r>
            <a:r>
              <a:rPr lang="en-US" sz="1400" dirty="0" err="1"/>
              <a:t>gɭ</a:t>
            </a:r>
            <a:r>
              <a:rPr lang="en-US" sz="1400" dirty="0"/>
              <a:t> </a:t>
            </a:r>
            <a:r>
              <a:rPr lang="en-US" sz="1400" dirty="0" err="1"/>
              <a:t>waŋnoŋməndo</a:t>
            </a:r>
            <a:r>
              <a:rPr lang="en-US" sz="1400" dirty="0"/>
              <a:t> </a:t>
            </a:r>
            <a:r>
              <a:rPr lang="en-US" sz="1400" dirty="0" err="1"/>
              <a:t>dao</a:t>
            </a:r>
            <a:r>
              <a:rPr lang="en-US" sz="1400" dirty="0"/>
              <a:t> </a:t>
            </a:r>
            <a:r>
              <a:rPr lang="en-US" sz="1400" dirty="0" err="1"/>
              <a:t>qəɖél</a:t>
            </a:r>
            <a:r>
              <a:rPr lang="en-US" sz="1400" dirty="0"/>
              <a:t> la </a:t>
            </a:r>
            <a:r>
              <a:rPr lang="en-US" sz="1400" dirty="0" err="1"/>
              <a:t>bene</a:t>
            </a:r>
            <a:r>
              <a:rPr lang="en-US" sz="1400" dirty="0"/>
              <a:t> </a:t>
            </a:r>
            <a:r>
              <a:rPr lang="en-US" sz="1400" dirty="0" err="1"/>
              <a:t>añka</a:t>
            </a:r>
            <a:r>
              <a:rPr lang="en-US" sz="1400" dirty="0"/>
              <a:t>. </a:t>
            </a:r>
            <a:r>
              <a:rPr lang="en-US" sz="1400" dirty="0" err="1"/>
              <a:t>Eso</a:t>
            </a:r>
            <a:r>
              <a:rPr lang="en-US" sz="1400" dirty="0"/>
              <a:t> </a:t>
            </a:r>
            <a:r>
              <a:rPr lang="en-US" sz="1400" dirty="0" err="1"/>
              <a:t>debe</a:t>
            </a:r>
            <a:r>
              <a:rPr lang="en-US" sz="1400" dirty="0" smtClean="0"/>
              <a:t>.</a:t>
            </a:r>
            <a:endParaRPr lang="en-US" sz="1400" dirty="0"/>
          </a:p>
        </p:txBody>
      </p:sp>
      <p:sp>
        <p:nvSpPr>
          <p:cNvPr id="5" name="Rectangle 4"/>
          <p:cNvSpPr/>
          <p:nvPr/>
        </p:nvSpPr>
        <p:spPr>
          <a:xfrm>
            <a:off x="558800" y="3992384"/>
            <a:ext cx="6299200" cy="2677656"/>
          </a:xfrm>
          <a:prstGeom prst="rect">
            <a:avLst/>
          </a:prstGeom>
        </p:spPr>
        <p:txBody>
          <a:bodyPr wrap="square">
            <a:spAutoFit/>
          </a:bodyPr>
          <a:lstStyle/>
          <a:p>
            <a:r>
              <a:rPr lang="en-US" sz="1400" dirty="0"/>
              <a:t>Kingfisher (translation by Kate Lindsey)</a:t>
            </a:r>
          </a:p>
          <a:p>
            <a:endParaRPr lang="en-US" sz="1400" dirty="0"/>
          </a:p>
          <a:p>
            <a:r>
              <a:rPr lang="en-US" sz="1400" dirty="0"/>
              <a:t>The Kingfisher is another bird which you find in the forest and the tropical rain forest. When a man or woman goes to the forest or to the garden; they are in the forest or coming to the garden, when they hear the cry of the Kingfisher. It goes like this: this message reveals whether death is near or whether someone has died in another village. This is what the Kingfisher is saying when you get goose bumps. The information that the Kingfisher reveals is a message that a man has already died or that a message is coming from another village or that another man who has died long ago is near. His spirit is near and you will recall the spirit of the dead person. Thank you. The end.</a:t>
            </a:r>
            <a:endParaRPr lang="en-US" sz="1400" dirty="0"/>
          </a:p>
        </p:txBody>
      </p:sp>
    </p:spTree>
    <p:extLst>
      <p:ext uri="{BB962C8B-B14F-4D97-AF65-F5344CB8AC3E}">
        <p14:creationId xmlns:p14="http://schemas.microsoft.com/office/powerpoint/2010/main" val="239920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4-06 at 11.11.25 AM.png"/>
          <p:cNvPicPr>
            <a:picLocks noGrp="1" noChangeAspect="1"/>
          </p:cNvPicPr>
          <p:nvPr>
            <p:ph idx="1"/>
          </p:nvPr>
        </p:nvPicPr>
        <p:blipFill>
          <a:blip r:embed="rId2">
            <a:extLst>
              <a:ext uri="{28A0092B-C50C-407E-A947-70E740481C1C}">
                <a14:useLocalDpi xmlns:a14="http://schemas.microsoft.com/office/drawing/2010/main" val="0"/>
              </a:ext>
            </a:extLst>
          </a:blip>
          <a:srcRect l="-14680" r="-14680"/>
          <a:stretch>
            <a:fillRect/>
          </a:stretch>
        </p:blipFill>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dirty="0" smtClean="0"/>
              <a:t>Example of our Field Notes</a:t>
            </a:r>
            <a:endParaRPr lang="en-US" dirty="0"/>
          </a:p>
        </p:txBody>
      </p:sp>
    </p:spTree>
    <p:extLst>
      <p:ext uri="{BB962C8B-B14F-4D97-AF65-F5344CB8AC3E}">
        <p14:creationId xmlns:p14="http://schemas.microsoft.com/office/powerpoint/2010/main" val="161383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zech_20150403_01.pdf"/>
          <p:cNvPicPr>
            <a:picLocks noGrp="1" noChangeAspect="1"/>
          </p:cNvPicPr>
          <p:nvPr>
            <p:ph idx="1"/>
          </p:nvPr>
        </p:nvPicPr>
        <p:blipFill>
          <a:blip r:embed="rId2">
            <a:extLst>
              <a:ext uri="{28A0092B-C50C-407E-A947-70E740481C1C}">
                <a14:useLocalDpi xmlns:a14="http://schemas.microsoft.com/office/drawing/2010/main" val="0"/>
              </a:ext>
            </a:extLst>
          </a:blip>
          <a:srcRect t="-27085" b="-27085"/>
          <a:stretch>
            <a:fillRect/>
          </a:stretch>
        </p:blipFill>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sz="1800" dirty="0" smtClean="0"/>
              <a:t>How to take good </a:t>
            </a:r>
            <a:r>
              <a:rPr lang="en-US" sz="1800" dirty="0" err="1" smtClean="0"/>
              <a:t>fieldnotes</a:t>
            </a:r>
            <a:endParaRPr lang="en-US" sz="1800" dirty="0"/>
          </a:p>
        </p:txBody>
      </p:sp>
    </p:spTree>
    <p:extLst>
      <p:ext uri="{BB962C8B-B14F-4D97-AF65-F5344CB8AC3E}">
        <p14:creationId xmlns:p14="http://schemas.microsoft.com/office/powerpoint/2010/main" val="401760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5272231"/>
              </p:ext>
            </p:extLst>
          </p:nvPr>
        </p:nvGraphicFramePr>
        <p:xfrm>
          <a:off x="609600" y="304800"/>
          <a:ext cx="586740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sz="1800" dirty="0" smtClean="0"/>
              <a:t>Our Workflow</a:t>
            </a:r>
            <a:endParaRPr lang="en-US" sz="1800" dirty="0"/>
          </a:p>
        </p:txBody>
      </p:sp>
    </p:spTree>
    <p:extLst>
      <p:ext uri="{BB962C8B-B14F-4D97-AF65-F5344CB8AC3E}">
        <p14:creationId xmlns:p14="http://schemas.microsoft.com/office/powerpoint/2010/main" val="197187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Unnatural setting</a:t>
            </a:r>
          </a:p>
          <a:p>
            <a:pPr lvl="1"/>
            <a:r>
              <a:rPr lang="en-US" dirty="0" smtClean="0"/>
              <a:t>Brought pictures and artifacts from location where Idi is spoken</a:t>
            </a:r>
          </a:p>
          <a:p>
            <a:r>
              <a:rPr lang="en-US" dirty="0" smtClean="0"/>
              <a:t>Exhausted speaker</a:t>
            </a:r>
          </a:p>
          <a:p>
            <a:pPr lvl="1"/>
            <a:r>
              <a:rPr lang="en-US" dirty="0" smtClean="0"/>
              <a:t>However, highly motivated as the team produced materials that he requested (lexicon, orthography, texts)</a:t>
            </a:r>
          </a:p>
          <a:p>
            <a:pPr lvl="1"/>
            <a:r>
              <a:rPr lang="en-US" dirty="0" smtClean="0"/>
              <a:t>Work was done in English</a:t>
            </a:r>
          </a:p>
          <a:p>
            <a:r>
              <a:rPr lang="en-US" dirty="0" smtClean="0"/>
              <a:t>Limited time</a:t>
            </a:r>
          </a:p>
          <a:p>
            <a:pPr lvl="1"/>
            <a:r>
              <a:rPr lang="en-US" dirty="0" smtClean="0"/>
              <a:t>Only four weeks, which is why we worked morning-night</a:t>
            </a:r>
          </a:p>
          <a:p>
            <a:r>
              <a:rPr lang="en-US" dirty="0" smtClean="0"/>
              <a:t>Limited access to speaker/documentation after Institute</a:t>
            </a:r>
          </a:p>
          <a:p>
            <a:pPr lvl="1"/>
            <a:r>
              <a:rPr lang="en-US" dirty="0" smtClean="0"/>
              <a:t>Wasang </a:t>
            </a:r>
            <a:r>
              <a:rPr lang="en-US" dirty="0" err="1" smtClean="0"/>
              <a:t>Baiio</a:t>
            </a:r>
            <a:r>
              <a:rPr lang="en-US" dirty="0" smtClean="0"/>
              <a:t> went back to PNG and all linguists returned to their home institutions</a:t>
            </a:r>
          </a:p>
          <a:p>
            <a:pPr lvl="1"/>
            <a:r>
              <a:rPr lang="en-US" dirty="0" smtClean="0"/>
              <a:t>Was the orthography implemented? Was the lexicon utilized? Was the analysis continued?</a:t>
            </a:r>
          </a:p>
        </p:txBody>
      </p:sp>
      <p:sp>
        <p:nvSpPr>
          <p:cNvPr id="3" name="Title 2"/>
          <p:cNvSpPr>
            <a:spLocks noGrp="1"/>
          </p:cNvSpPr>
          <p:nvPr>
            <p:ph type="title"/>
          </p:nvPr>
        </p:nvSpPr>
        <p:spPr/>
        <p:txBody>
          <a:bodyPr/>
          <a:lstStyle/>
          <a:p>
            <a:r>
              <a:rPr lang="en-US" dirty="0" smtClean="0"/>
              <a:t>Challenges</a:t>
            </a:r>
            <a:endParaRPr lang="en-US" dirty="0"/>
          </a:p>
        </p:txBody>
      </p:sp>
    </p:spTree>
    <p:extLst>
      <p:ext uri="{BB962C8B-B14F-4D97-AF65-F5344CB8AC3E}">
        <p14:creationId xmlns:p14="http://schemas.microsoft.com/office/powerpoint/2010/main" val="1577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Chuvashia</a:t>
            </a:r>
          </a:p>
          <a:p>
            <a:r>
              <a:rPr lang="en-US" dirty="0" smtClean="0"/>
              <a:t>AY 2012-13</a:t>
            </a:r>
            <a:endParaRPr lang="en-US" dirty="0"/>
          </a:p>
        </p:txBody>
      </p:sp>
      <p:sp>
        <p:nvSpPr>
          <p:cNvPr id="3" name="Title 2"/>
          <p:cNvSpPr>
            <a:spLocks noGrp="1"/>
          </p:cNvSpPr>
          <p:nvPr>
            <p:ph type="title"/>
          </p:nvPr>
        </p:nvSpPr>
        <p:spPr/>
        <p:txBody>
          <a:bodyPr/>
          <a:lstStyle/>
          <a:p>
            <a:r>
              <a:rPr lang="en-US" sz="3500" dirty="0" smtClean="0"/>
              <a:t>Description of </a:t>
            </a:r>
            <a:r>
              <a:rPr lang="en-US" sz="3500" dirty="0" err="1" smtClean="0"/>
              <a:t>chuvash</a:t>
            </a:r>
            <a:endParaRPr lang="en-US" sz="3500" dirty="0"/>
          </a:p>
        </p:txBody>
      </p:sp>
    </p:spTree>
    <p:extLst>
      <p:ext uri="{BB962C8B-B14F-4D97-AF65-F5344CB8AC3E}">
        <p14:creationId xmlns:p14="http://schemas.microsoft.com/office/powerpoint/2010/main" val="366683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55000" lnSpcReduction="20000"/>
          </a:bodyPr>
          <a:lstStyle/>
          <a:p>
            <a:r>
              <a:rPr lang="en-US" dirty="0"/>
              <a:t>AKA </a:t>
            </a:r>
            <a:r>
              <a:rPr lang="en-US" dirty="0" err="1"/>
              <a:t>Bulgar</a:t>
            </a:r>
            <a:endParaRPr lang="en-US" dirty="0"/>
          </a:p>
          <a:p>
            <a:r>
              <a:rPr lang="en-US" dirty="0" smtClean="0"/>
              <a:t>Turkic language</a:t>
            </a:r>
          </a:p>
          <a:p>
            <a:r>
              <a:rPr lang="en-US" dirty="0" smtClean="0"/>
              <a:t>Chuvashia, Russia</a:t>
            </a:r>
          </a:p>
          <a:p>
            <a:r>
              <a:rPr lang="en-US" dirty="0" smtClean="0"/>
              <a:t>&gt;1 million speakers (bilingual)</a:t>
            </a:r>
          </a:p>
          <a:p>
            <a:r>
              <a:rPr lang="en-US" dirty="0" smtClean="0"/>
              <a:t>Newspapers, Radio programs, TV, Dictionary, Grammar, Bible</a:t>
            </a:r>
          </a:p>
          <a:p>
            <a:r>
              <a:rPr lang="en-US" dirty="0" smtClean="0"/>
              <a:t>Language Status: 4 (Educational) - </a:t>
            </a:r>
            <a:r>
              <a:rPr lang="en-US" dirty="0"/>
              <a:t>The language is in vigorous use, with standardization and literature being sustained through a widespread system of institutionally supported education</a:t>
            </a:r>
            <a:r>
              <a:rPr lang="en-US" dirty="0" smtClean="0"/>
              <a:t>.</a:t>
            </a:r>
          </a:p>
          <a:p>
            <a:r>
              <a:rPr lang="en-US" dirty="0" smtClean="0"/>
              <a:t>However, attitudes toward the language are very poor. Intergenerational transmission only in villages.</a:t>
            </a:r>
            <a:endParaRPr lang="en-US" dirty="0"/>
          </a:p>
        </p:txBody>
      </p:sp>
      <p:sp>
        <p:nvSpPr>
          <p:cNvPr id="4" name="Title 3"/>
          <p:cNvSpPr>
            <a:spLocks noGrp="1"/>
          </p:cNvSpPr>
          <p:nvPr>
            <p:ph type="title"/>
          </p:nvPr>
        </p:nvSpPr>
        <p:spPr/>
        <p:txBody>
          <a:bodyPr/>
          <a:lstStyle/>
          <a:p>
            <a:r>
              <a:rPr lang="en-US" dirty="0" smtClean="0"/>
              <a:t>Chuvash Language</a:t>
            </a:r>
            <a:endParaRPr lang="en-US" dirty="0"/>
          </a:p>
        </p:txBody>
      </p:sp>
      <p:pic>
        <p:nvPicPr>
          <p:cNvPr id="6" name="Content Placeholder 5" descr="Screen Shot 2015-04-06 at 11.47.33 AM.png"/>
          <p:cNvPicPr>
            <a:picLocks noGrp="1" noChangeAspect="1"/>
          </p:cNvPicPr>
          <p:nvPr>
            <p:ph sz="half" idx="1"/>
          </p:nvPr>
        </p:nvPicPr>
        <p:blipFill>
          <a:blip r:embed="rId2">
            <a:extLst>
              <a:ext uri="{28A0092B-C50C-407E-A947-70E740481C1C}">
                <a14:useLocalDpi xmlns:a14="http://schemas.microsoft.com/office/drawing/2010/main" val="0"/>
              </a:ext>
            </a:extLst>
          </a:blip>
          <a:srcRect t="-38961" b="-38961"/>
          <a:stretch>
            <a:fillRect/>
          </a:stretch>
        </p:blipFill>
        <p:spPr>
          <a:xfrm>
            <a:off x="457200" y="1719263"/>
            <a:ext cx="4038600" cy="4406900"/>
          </a:xfrm>
        </p:spPr>
      </p:pic>
    </p:spTree>
    <p:extLst>
      <p:ext uri="{BB962C8B-B14F-4D97-AF65-F5344CB8AC3E}">
        <p14:creationId xmlns:p14="http://schemas.microsoft.com/office/powerpoint/2010/main" val="91759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58772_4360210917211_382948740_n.jpg"/>
          <p:cNvPicPr>
            <a:picLocks noGrp="1" noChangeAspect="1"/>
          </p:cNvPicPr>
          <p:nvPr>
            <p:ph idx="1"/>
          </p:nvPr>
        </p:nvPicPr>
        <p:blipFill>
          <a:blip r:embed="rId2">
            <a:extLst>
              <a:ext uri="{28A0092B-C50C-407E-A947-70E740481C1C}">
                <a14:useLocalDpi xmlns:a14="http://schemas.microsoft.com/office/drawing/2010/main" val="0"/>
              </a:ext>
            </a:extLst>
          </a:blip>
          <a:srcRect t="-16504" b="-16504"/>
          <a:stretch>
            <a:fillRect/>
          </a:stretch>
        </p:blipFill>
        <p:spPr/>
      </p:pic>
      <p:sp>
        <p:nvSpPr>
          <p:cNvPr id="3" name="Text Placeholder 2"/>
          <p:cNvSpPr>
            <a:spLocks noGrp="1"/>
          </p:cNvSpPr>
          <p:nvPr>
            <p:ph type="body" sz="half" idx="2"/>
          </p:nvPr>
        </p:nvSpPr>
        <p:spPr/>
        <p:txBody>
          <a:bodyPr/>
          <a:lstStyle/>
          <a:p>
            <a:r>
              <a:rPr lang="en-US" dirty="0" smtClean="0"/>
              <a:t>Village Elementary School in Chuvashia</a:t>
            </a:r>
            <a:endParaRPr lang="en-US" dirty="0"/>
          </a:p>
        </p:txBody>
      </p:sp>
      <p:sp>
        <p:nvSpPr>
          <p:cNvPr id="4" name="Title 3"/>
          <p:cNvSpPr>
            <a:spLocks noGrp="1"/>
          </p:cNvSpPr>
          <p:nvPr>
            <p:ph type="title"/>
          </p:nvPr>
        </p:nvSpPr>
        <p:spPr/>
        <p:txBody>
          <a:bodyPr/>
          <a:lstStyle/>
          <a:p>
            <a:r>
              <a:rPr lang="en-US" dirty="0" smtClean="0"/>
              <a:t>Chuvash speakers and school children</a:t>
            </a:r>
            <a:endParaRPr lang="en-US" dirty="0"/>
          </a:p>
        </p:txBody>
      </p:sp>
    </p:spTree>
    <p:extLst>
      <p:ext uri="{BB962C8B-B14F-4D97-AF65-F5344CB8AC3E}">
        <p14:creationId xmlns:p14="http://schemas.microsoft.com/office/powerpoint/2010/main" val="364142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10609"/>
          </a:xfrm>
        </p:spPr>
        <p:txBody>
          <a:bodyPr>
            <a:normAutofit/>
          </a:bodyPr>
          <a:lstStyle/>
          <a:p>
            <a:r>
              <a:rPr lang="en-US" dirty="0" smtClean="0"/>
              <a:t>Kate Lindsey initiated contact with the community</a:t>
            </a:r>
          </a:p>
          <a:p>
            <a:r>
              <a:rPr lang="en-US" dirty="0" smtClean="0"/>
              <a:t>Academic focus: </a:t>
            </a:r>
          </a:p>
          <a:p>
            <a:pPr lvl="1"/>
            <a:r>
              <a:rPr lang="en-US" dirty="0" smtClean="0"/>
              <a:t>piloting two tools to measure language dominance</a:t>
            </a:r>
          </a:p>
          <a:p>
            <a:pPr lvl="1"/>
            <a:r>
              <a:rPr lang="en-US" dirty="0" smtClean="0"/>
              <a:t>gather specific recordings for phonetic/phonological analysis</a:t>
            </a:r>
          </a:p>
          <a:p>
            <a:r>
              <a:rPr lang="en-US" dirty="0" smtClean="0"/>
              <a:t>One linguist, data from more than 100 speakers</a:t>
            </a:r>
          </a:p>
          <a:p>
            <a:r>
              <a:rPr lang="en-US" dirty="0" smtClean="0"/>
              <a:t>Chuvash is written, documented, has extensive literature</a:t>
            </a:r>
          </a:p>
          <a:p>
            <a:r>
              <a:rPr lang="en-US" dirty="0" smtClean="0"/>
              <a:t>Elicitation/analysis was conducted as speakers were found</a:t>
            </a:r>
          </a:p>
          <a:p>
            <a:r>
              <a:rPr lang="en-US" dirty="0" smtClean="0"/>
              <a:t>Found speakers through word-of-mouth and through volunteering time at Chuvash elementary schools</a:t>
            </a:r>
          </a:p>
          <a:p>
            <a:r>
              <a:rPr lang="en-US" dirty="0" smtClean="0"/>
              <a:t>Results: psycholinguistic analysis of language dominance, phonetic analysis of vowels, phonological analysis of foot structure</a:t>
            </a:r>
          </a:p>
          <a:p>
            <a:pPr lvl="1"/>
            <a:r>
              <a:rPr lang="en-US" dirty="0" smtClean="0"/>
              <a:t>Use to community?</a:t>
            </a:r>
          </a:p>
          <a:p>
            <a:endParaRPr lang="en-US" dirty="0"/>
          </a:p>
        </p:txBody>
      </p:sp>
      <p:sp>
        <p:nvSpPr>
          <p:cNvPr id="3" name="Title 2"/>
          <p:cNvSpPr>
            <a:spLocks noGrp="1"/>
          </p:cNvSpPr>
          <p:nvPr>
            <p:ph type="title"/>
          </p:nvPr>
        </p:nvSpPr>
        <p:spPr/>
        <p:txBody>
          <a:bodyPr/>
          <a:lstStyle/>
          <a:p>
            <a:r>
              <a:rPr lang="en-US" dirty="0" smtClean="0"/>
              <a:t>Context</a:t>
            </a:r>
            <a:endParaRPr lang="en-US" dirty="0"/>
          </a:p>
        </p:txBody>
      </p:sp>
    </p:spTree>
    <p:extLst>
      <p:ext uri="{BB962C8B-B14F-4D97-AF65-F5344CB8AC3E}">
        <p14:creationId xmlns:p14="http://schemas.microsoft.com/office/powerpoint/2010/main" val="32490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a:t>
            </a:r>
          </a:p>
          <a:p>
            <a:r>
              <a:rPr lang="en-US" dirty="0" smtClean="0"/>
              <a:t>Plan of Presentation</a:t>
            </a:r>
          </a:p>
          <a:p>
            <a:r>
              <a:rPr lang="en-US" dirty="0"/>
              <a:t>Documentation or Description?</a:t>
            </a:r>
          </a:p>
        </p:txBody>
      </p:sp>
      <p:sp>
        <p:nvSpPr>
          <p:cNvPr id="3" name="Title 2"/>
          <p:cNvSpPr>
            <a:spLocks noGrp="1"/>
          </p:cNvSpPr>
          <p:nvPr>
            <p:ph type="title"/>
          </p:nvPr>
        </p:nvSpPr>
        <p:spPr/>
        <p:txBody>
          <a:bodyPr/>
          <a:lstStyle/>
          <a:p>
            <a:r>
              <a:rPr lang="en-US" sz="2400" dirty="0" smtClean="0"/>
              <a:t>Linguistic Fieldwork: Two Case Studies</a:t>
            </a:r>
            <a:endParaRPr lang="en-US" dirty="0"/>
          </a:p>
        </p:txBody>
      </p:sp>
    </p:spTree>
    <p:extLst>
      <p:ext uri="{BB962C8B-B14F-4D97-AF65-F5344CB8AC3E}">
        <p14:creationId xmlns:p14="http://schemas.microsoft.com/office/powerpoint/2010/main" val="344384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Equipment</a:t>
            </a:r>
            <a:endParaRPr lang="en-US" dirty="0"/>
          </a:p>
        </p:txBody>
      </p:sp>
      <p:sp>
        <p:nvSpPr>
          <p:cNvPr id="3" name="Content Placeholder 2"/>
          <p:cNvSpPr>
            <a:spLocks noGrp="1"/>
          </p:cNvSpPr>
          <p:nvPr>
            <p:ph sz="half" idx="2"/>
          </p:nvPr>
        </p:nvSpPr>
        <p:spPr/>
        <p:txBody>
          <a:bodyPr>
            <a:normAutofit/>
          </a:bodyPr>
          <a:lstStyle/>
          <a:p>
            <a:r>
              <a:rPr lang="en-US" dirty="0" smtClean="0"/>
              <a:t>Zoom Recorder</a:t>
            </a:r>
          </a:p>
          <a:p>
            <a:r>
              <a:rPr lang="en-US" dirty="0" smtClean="0"/>
              <a:t>Head/lapel microphone</a:t>
            </a:r>
          </a:p>
          <a:p>
            <a:r>
              <a:rPr lang="en-US" dirty="0" smtClean="0"/>
              <a:t>Laptop</a:t>
            </a:r>
          </a:p>
          <a:p>
            <a:r>
              <a:rPr lang="en-US" dirty="0" smtClean="0"/>
              <a:t>Elicitation materials</a:t>
            </a:r>
          </a:p>
          <a:p>
            <a:r>
              <a:rPr lang="en-US" dirty="0" smtClean="0"/>
              <a:t>Hardbound notebooks and pens</a:t>
            </a:r>
          </a:p>
          <a:p>
            <a:r>
              <a:rPr lang="en-US" dirty="0" smtClean="0"/>
              <a:t>Back-up recorders</a:t>
            </a:r>
            <a:endParaRPr lang="en-US" dirty="0"/>
          </a:p>
        </p:txBody>
      </p:sp>
      <p:sp>
        <p:nvSpPr>
          <p:cNvPr id="4" name="Text Placeholder 3"/>
          <p:cNvSpPr>
            <a:spLocks noGrp="1"/>
          </p:cNvSpPr>
          <p:nvPr>
            <p:ph type="body" sz="quarter" idx="3"/>
          </p:nvPr>
        </p:nvSpPr>
        <p:spPr/>
        <p:txBody>
          <a:bodyPr/>
          <a:lstStyle/>
          <a:p>
            <a:r>
              <a:rPr lang="en-US" dirty="0" smtClean="0"/>
              <a:t>Software</a:t>
            </a:r>
            <a:endParaRPr lang="en-US" dirty="0"/>
          </a:p>
        </p:txBody>
      </p:sp>
      <p:sp>
        <p:nvSpPr>
          <p:cNvPr id="5" name="Content Placeholder 4"/>
          <p:cNvSpPr>
            <a:spLocks noGrp="1"/>
          </p:cNvSpPr>
          <p:nvPr>
            <p:ph sz="quarter" idx="4"/>
          </p:nvPr>
        </p:nvSpPr>
        <p:spPr/>
        <p:txBody>
          <a:bodyPr/>
          <a:lstStyle/>
          <a:p>
            <a:r>
              <a:rPr lang="en-US" dirty="0" smtClean="0"/>
              <a:t>HALA (experiment)</a:t>
            </a:r>
          </a:p>
          <a:p>
            <a:r>
              <a:rPr lang="en-US" dirty="0" smtClean="0"/>
              <a:t>BLP (survey)</a:t>
            </a:r>
          </a:p>
          <a:p>
            <a:r>
              <a:rPr lang="en-US" dirty="0" err="1" smtClean="0"/>
              <a:t>Praat</a:t>
            </a:r>
            <a:endParaRPr lang="en-US" dirty="0" smtClean="0"/>
          </a:p>
          <a:p>
            <a:r>
              <a:rPr lang="en-US" dirty="0" smtClean="0"/>
              <a:t>Microsoft Excel</a:t>
            </a:r>
          </a:p>
          <a:p>
            <a:r>
              <a:rPr lang="en-US" dirty="0" smtClean="0"/>
              <a:t>SPSS Statistics</a:t>
            </a:r>
            <a:endParaRPr lang="en-US" dirty="0"/>
          </a:p>
        </p:txBody>
      </p:sp>
      <p:sp>
        <p:nvSpPr>
          <p:cNvPr id="6" name="Title 5"/>
          <p:cNvSpPr>
            <a:spLocks noGrp="1"/>
          </p:cNvSpPr>
          <p:nvPr>
            <p:ph type="title"/>
          </p:nvPr>
        </p:nvSpPr>
        <p:spPr/>
        <p:txBody>
          <a:bodyPr/>
          <a:lstStyle/>
          <a:p>
            <a:r>
              <a:rPr lang="en-US" dirty="0" smtClean="0"/>
              <a:t>Technology</a:t>
            </a:r>
            <a:endParaRPr lang="en-US" dirty="0"/>
          </a:p>
        </p:txBody>
      </p:sp>
    </p:spTree>
    <p:extLst>
      <p:ext uri="{BB962C8B-B14F-4D97-AF65-F5344CB8AC3E}">
        <p14:creationId xmlns:p14="http://schemas.microsoft.com/office/powerpoint/2010/main" val="3941266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7307818"/>
              </p:ext>
            </p:extLst>
          </p:nvPr>
        </p:nvGraphicFramePr>
        <p:xfrm>
          <a:off x="609600" y="304800"/>
          <a:ext cx="586740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sz="1800" dirty="0" smtClean="0"/>
              <a:t>Workflow</a:t>
            </a:r>
            <a:endParaRPr lang="en-US" sz="1800" dirty="0"/>
          </a:p>
        </p:txBody>
      </p:sp>
      <p:sp>
        <p:nvSpPr>
          <p:cNvPr id="7" name="Oval 6"/>
          <p:cNvSpPr/>
          <p:nvPr/>
        </p:nvSpPr>
        <p:spPr>
          <a:xfrm>
            <a:off x="2794000" y="2346960"/>
            <a:ext cx="1513840" cy="15138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Transcription/analysis/data management whenever possible</a:t>
            </a:r>
            <a:endParaRPr lang="en-US" sz="1100" dirty="0"/>
          </a:p>
        </p:txBody>
      </p:sp>
    </p:spTree>
    <p:extLst>
      <p:ext uri="{BB962C8B-B14F-4D97-AF65-F5344CB8AC3E}">
        <p14:creationId xmlns:p14="http://schemas.microsoft.com/office/powerpoint/2010/main" val="51641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95089"/>
          </a:xfrm>
        </p:spPr>
        <p:txBody>
          <a:bodyPr>
            <a:normAutofit fontScale="92500" lnSpcReduction="10000"/>
          </a:bodyPr>
          <a:lstStyle/>
          <a:p>
            <a:r>
              <a:rPr lang="en-US" dirty="0" smtClean="0"/>
              <a:t>Unnatural experiment</a:t>
            </a:r>
          </a:p>
          <a:p>
            <a:pPr lvl="1"/>
            <a:r>
              <a:rPr lang="en-US" dirty="0" smtClean="0"/>
              <a:t>Speakers were not accustomed to tasks on the computer that were timing-sensitive (answer as quickly as possible) or individual (don’t whisper the answers to one another)</a:t>
            </a:r>
          </a:p>
          <a:p>
            <a:r>
              <a:rPr lang="en-US" dirty="0" smtClean="0"/>
              <a:t>Exhausted linguist</a:t>
            </a:r>
          </a:p>
          <a:p>
            <a:pPr lvl="1"/>
            <a:r>
              <a:rPr lang="en-US" dirty="0" smtClean="0"/>
              <a:t>I went to each speaker’s village/house/nearby café/library, instead of them coming to me. Nearly every village requested a school visit, English presentation, Chuvash presentation, dinners with village leaders, overnight stays.</a:t>
            </a:r>
          </a:p>
          <a:p>
            <a:pPr lvl="1"/>
            <a:r>
              <a:rPr lang="en-US" dirty="0" smtClean="0"/>
              <a:t>Work was done in Russian</a:t>
            </a:r>
          </a:p>
          <a:p>
            <a:r>
              <a:rPr lang="en-US" dirty="0" smtClean="0"/>
              <a:t>Limited use of resulting materials</a:t>
            </a:r>
          </a:p>
          <a:p>
            <a:pPr lvl="1"/>
            <a:r>
              <a:rPr lang="en-US" dirty="0" smtClean="0"/>
              <a:t>Analysis of language dominance was submitted to (and hopefully used by) government officials</a:t>
            </a:r>
          </a:p>
          <a:p>
            <a:pPr lvl="1"/>
            <a:r>
              <a:rPr lang="en-US" dirty="0" smtClean="0"/>
              <a:t>Gave back in other ways</a:t>
            </a:r>
          </a:p>
          <a:p>
            <a:pPr lvl="2"/>
            <a:r>
              <a:rPr lang="en-US" dirty="0" smtClean="0"/>
              <a:t>Used “American prestige” to advertise Chuvash language classes in capital</a:t>
            </a:r>
          </a:p>
          <a:p>
            <a:pPr lvl="2"/>
            <a:r>
              <a:rPr lang="en-US" dirty="0" smtClean="0"/>
              <a:t>Funded Chuvash language summer camp</a:t>
            </a:r>
          </a:p>
          <a:p>
            <a:pPr lvl="2"/>
            <a:r>
              <a:rPr lang="en-US" dirty="0" smtClean="0"/>
              <a:t>Gave countless presentations in English/Chuvash at elementary schools</a:t>
            </a:r>
          </a:p>
          <a:p>
            <a:pPr lvl="2"/>
            <a:r>
              <a:rPr lang="en-US" dirty="0" smtClean="0"/>
              <a:t>Gave countless newspaper/radio/TV interviews on state of Chuvash lg.</a:t>
            </a:r>
          </a:p>
        </p:txBody>
      </p:sp>
      <p:sp>
        <p:nvSpPr>
          <p:cNvPr id="3" name="Title 2"/>
          <p:cNvSpPr>
            <a:spLocks noGrp="1"/>
          </p:cNvSpPr>
          <p:nvPr>
            <p:ph type="title"/>
          </p:nvPr>
        </p:nvSpPr>
        <p:spPr/>
        <p:txBody>
          <a:bodyPr/>
          <a:lstStyle/>
          <a:p>
            <a:r>
              <a:rPr lang="en-US" dirty="0" smtClean="0"/>
              <a:t>Challenges</a:t>
            </a:r>
            <a:endParaRPr lang="en-US" dirty="0"/>
          </a:p>
        </p:txBody>
      </p:sp>
    </p:spTree>
    <p:extLst>
      <p:ext uri="{BB962C8B-B14F-4D97-AF65-F5344CB8AC3E}">
        <p14:creationId xmlns:p14="http://schemas.microsoft.com/office/powerpoint/2010/main" val="114430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Idi</a:t>
            </a:r>
            <a:endParaRPr lang="en-US" dirty="0"/>
          </a:p>
        </p:txBody>
      </p:sp>
      <p:sp>
        <p:nvSpPr>
          <p:cNvPr id="3" name="Content Placeholder 2"/>
          <p:cNvSpPr>
            <a:spLocks noGrp="1"/>
          </p:cNvSpPr>
          <p:nvPr>
            <p:ph sz="half" idx="2"/>
          </p:nvPr>
        </p:nvSpPr>
        <p:spPr/>
        <p:txBody>
          <a:bodyPr/>
          <a:lstStyle/>
          <a:p>
            <a:r>
              <a:rPr lang="en-US" dirty="0" smtClean="0"/>
              <a:t>Focus on collection</a:t>
            </a:r>
          </a:p>
          <a:p>
            <a:r>
              <a:rPr lang="en-US" dirty="0" smtClean="0"/>
              <a:t>Unnatural setting</a:t>
            </a:r>
          </a:p>
          <a:p>
            <a:r>
              <a:rPr lang="en-US" dirty="0" smtClean="0"/>
              <a:t>“Community”-directed</a:t>
            </a:r>
          </a:p>
          <a:p>
            <a:r>
              <a:rPr lang="en-US" dirty="0" smtClean="0"/>
              <a:t>Useful results</a:t>
            </a:r>
          </a:p>
          <a:p>
            <a:r>
              <a:rPr lang="en-US" dirty="0" smtClean="0"/>
              <a:t>Exhausted speaker</a:t>
            </a:r>
          </a:p>
          <a:p>
            <a:r>
              <a:rPr lang="en-US" dirty="0" smtClean="0"/>
              <a:t>Limited connection to community</a:t>
            </a:r>
            <a:endParaRPr lang="en-US" dirty="0"/>
          </a:p>
        </p:txBody>
      </p:sp>
      <p:sp>
        <p:nvSpPr>
          <p:cNvPr id="4" name="Text Placeholder 3"/>
          <p:cNvSpPr>
            <a:spLocks noGrp="1"/>
          </p:cNvSpPr>
          <p:nvPr>
            <p:ph type="body" sz="quarter" idx="3"/>
          </p:nvPr>
        </p:nvSpPr>
        <p:spPr/>
        <p:txBody>
          <a:bodyPr/>
          <a:lstStyle/>
          <a:p>
            <a:r>
              <a:rPr lang="en-US" dirty="0" smtClean="0"/>
              <a:t>Chuvash</a:t>
            </a:r>
            <a:endParaRPr lang="en-US" dirty="0"/>
          </a:p>
        </p:txBody>
      </p:sp>
      <p:sp>
        <p:nvSpPr>
          <p:cNvPr id="5" name="Content Placeholder 4"/>
          <p:cNvSpPr>
            <a:spLocks noGrp="1"/>
          </p:cNvSpPr>
          <p:nvPr>
            <p:ph sz="quarter" idx="4"/>
          </p:nvPr>
        </p:nvSpPr>
        <p:spPr/>
        <p:txBody>
          <a:bodyPr/>
          <a:lstStyle/>
          <a:p>
            <a:r>
              <a:rPr lang="en-US" dirty="0" smtClean="0"/>
              <a:t>Focus on analysis</a:t>
            </a:r>
          </a:p>
          <a:p>
            <a:r>
              <a:rPr lang="en-US" dirty="0" smtClean="0"/>
              <a:t>Natural setting</a:t>
            </a:r>
          </a:p>
          <a:p>
            <a:r>
              <a:rPr lang="en-US" dirty="0" smtClean="0"/>
              <a:t>Linguist-directed</a:t>
            </a:r>
          </a:p>
          <a:p>
            <a:r>
              <a:rPr lang="en-US" dirty="0" smtClean="0"/>
              <a:t>Marginally useful</a:t>
            </a:r>
          </a:p>
          <a:p>
            <a:r>
              <a:rPr lang="en-US" dirty="0" smtClean="0"/>
              <a:t>Exhausted linguist</a:t>
            </a:r>
          </a:p>
          <a:p>
            <a:r>
              <a:rPr lang="en-US" dirty="0" smtClean="0"/>
              <a:t>Extensive connection to community</a:t>
            </a:r>
            <a:endParaRPr lang="en-US" dirty="0"/>
          </a:p>
        </p:txBody>
      </p:sp>
      <p:sp>
        <p:nvSpPr>
          <p:cNvPr id="6" name="Title 5"/>
          <p:cNvSpPr>
            <a:spLocks noGrp="1"/>
          </p:cNvSpPr>
          <p:nvPr>
            <p:ph type="title"/>
          </p:nvPr>
        </p:nvSpPr>
        <p:spPr/>
        <p:txBody>
          <a:bodyPr/>
          <a:lstStyle/>
          <a:p>
            <a:r>
              <a:rPr lang="en-US" dirty="0" smtClean="0"/>
              <a:t>Let’s Compare</a:t>
            </a:r>
            <a:endParaRPr lang="en-US" dirty="0"/>
          </a:p>
        </p:txBody>
      </p:sp>
    </p:spTree>
    <p:extLst>
      <p:ext uri="{BB962C8B-B14F-4D97-AF65-F5344CB8AC3E}">
        <p14:creationId xmlns:p14="http://schemas.microsoft.com/office/powerpoint/2010/main" val="174713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799" y="2892277"/>
            <a:ext cx="1822457" cy="1645920"/>
          </a:xfrm>
        </p:spPr>
        <p:txBody>
          <a:bodyPr>
            <a:normAutofit/>
          </a:bodyPr>
          <a:lstStyle/>
          <a:p>
            <a:r>
              <a:rPr lang="en-US" sz="1800" dirty="0" smtClean="0"/>
              <a:t>Boulder, CO</a:t>
            </a:r>
          </a:p>
          <a:p>
            <a:r>
              <a:rPr lang="en-US" sz="1800" dirty="0" smtClean="0"/>
              <a:t>Summer 2011</a:t>
            </a:r>
            <a:endParaRPr lang="en-US" sz="1800" dirty="0"/>
          </a:p>
        </p:txBody>
      </p:sp>
      <p:sp>
        <p:nvSpPr>
          <p:cNvPr id="3" name="Title 2"/>
          <p:cNvSpPr>
            <a:spLocks noGrp="1"/>
          </p:cNvSpPr>
          <p:nvPr>
            <p:ph type="title"/>
          </p:nvPr>
        </p:nvSpPr>
        <p:spPr/>
        <p:txBody>
          <a:bodyPr/>
          <a:lstStyle/>
          <a:p>
            <a:r>
              <a:rPr lang="en-US" sz="3600" dirty="0" smtClean="0"/>
              <a:t>Documentation of Idi</a:t>
            </a:r>
            <a:endParaRPr lang="en-US" sz="3600" dirty="0"/>
          </a:p>
        </p:txBody>
      </p:sp>
    </p:spTree>
    <p:extLst>
      <p:ext uri="{BB962C8B-B14F-4D97-AF65-F5344CB8AC3E}">
        <p14:creationId xmlns:p14="http://schemas.microsoft.com/office/powerpoint/2010/main" val="380434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4-06 at 11.36.50 AM.png"/>
          <p:cNvPicPr>
            <a:picLocks noGrp="1" noChangeAspect="1"/>
          </p:cNvPicPr>
          <p:nvPr>
            <p:ph sz="half" idx="1"/>
          </p:nvPr>
        </p:nvPicPr>
        <p:blipFill>
          <a:blip r:embed="rId2">
            <a:extLst>
              <a:ext uri="{28A0092B-C50C-407E-A947-70E740481C1C}">
                <a14:useLocalDpi xmlns:a14="http://schemas.microsoft.com/office/drawing/2010/main" val="0"/>
              </a:ext>
            </a:extLst>
          </a:blip>
          <a:srcRect t="-60838" b="-60838"/>
          <a:stretch>
            <a:fillRect/>
          </a:stretch>
        </p:blipFill>
        <p:spPr>
          <a:xfrm>
            <a:off x="457200" y="1719263"/>
            <a:ext cx="4038600" cy="4406900"/>
          </a:xfrm>
        </p:spPr>
      </p:pic>
      <p:sp>
        <p:nvSpPr>
          <p:cNvPr id="3" name="Content Placeholder 2"/>
          <p:cNvSpPr>
            <a:spLocks noGrp="1"/>
          </p:cNvSpPr>
          <p:nvPr>
            <p:ph sz="half" idx="2"/>
          </p:nvPr>
        </p:nvSpPr>
        <p:spPr/>
        <p:txBody>
          <a:bodyPr>
            <a:normAutofit fontScale="70000" lnSpcReduction="20000"/>
          </a:bodyPr>
          <a:lstStyle/>
          <a:p>
            <a:r>
              <a:rPr lang="en-US" dirty="0" smtClean="0"/>
              <a:t>Idi means </a:t>
            </a:r>
            <a:r>
              <a:rPr lang="en-US" i="1" dirty="0" smtClean="0"/>
              <a:t>what</a:t>
            </a:r>
            <a:endParaRPr lang="en-US" dirty="0" smtClean="0"/>
          </a:p>
          <a:p>
            <a:r>
              <a:rPr lang="en-US" dirty="0" smtClean="0"/>
              <a:t>AKA </a:t>
            </a:r>
            <a:r>
              <a:rPr lang="en-US" dirty="0" err="1" smtClean="0"/>
              <a:t>Diblaeg</a:t>
            </a:r>
            <a:r>
              <a:rPr lang="en-US" dirty="0" smtClean="0"/>
              <a:t>, </a:t>
            </a:r>
            <a:r>
              <a:rPr lang="en-US" dirty="0" err="1" smtClean="0"/>
              <a:t>Dimisi</a:t>
            </a:r>
            <a:r>
              <a:rPr lang="en-US" dirty="0" smtClean="0"/>
              <a:t>, </a:t>
            </a:r>
            <a:r>
              <a:rPr lang="en-US" dirty="0" err="1" smtClean="0"/>
              <a:t>Dimsisi</a:t>
            </a:r>
            <a:r>
              <a:rPr lang="en-US" dirty="0" smtClean="0"/>
              <a:t>, Tame</a:t>
            </a:r>
          </a:p>
          <a:p>
            <a:r>
              <a:rPr lang="en-US" dirty="0" smtClean="0"/>
              <a:t>Papuan language</a:t>
            </a:r>
          </a:p>
          <a:p>
            <a:r>
              <a:rPr lang="en-US" dirty="0" smtClean="0"/>
              <a:t>Western Province, Papua New Guinea</a:t>
            </a:r>
          </a:p>
          <a:p>
            <a:r>
              <a:rPr lang="en-US" dirty="0" smtClean="0"/>
              <a:t>1610 speakers</a:t>
            </a:r>
          </a:p>
          <a:p>
            <a:r>
              <a:rPr lang="en-US" dirty="0" smtClean="0"/>
              <a:t>Literacy rate in L1: Below 5%. Literacy rate in L2: 50%</a:t>
            </a:r>
          </a:p>
          <a:p>
            <a:r>
              <a:rPr lang="en-US" dirty="0" smtClean="0"/>
              <a:t>Language Status: 6a (Vigorous) - </a:t>
            </a:r>
            <a:r>
              <a:rPr lang="en-US" dirty="0"/>
              <a:t>The language is used for face-to-face communication by all generations and the situation is sustainable.</a:t>
            </a:r>
          </a:p>
        </p:txBody>
      </p:sp>
      <p:sp>
        <p:nvSpPr>
          <p:cNvPr id="4" name="Title 3"/>
          <p:cNvSpPr>
            <a:spLocks noGrp="1"/>
          </p:cNvSpPr>
          <p:nvPr>
            <p:ph type="title"/>
          </p:nvPr>
        </p:nvSpPr>
        <p:spPr/>
        <p:txBody>
          <a:bodyPr/>
          <a:lstStyle/>
          <a:p>
            <a:r>
              <a:rPr lang="en-US" dirty="0" smtClean="0"/>
              <a:t>Idi Language</a:t>
            </a:r>
            <a:endParaRPr lang="en-US" dirty="0"/>
          </a:p>
        </p:txBody>
      </p:sp>
    </p:spTree>
    <p:extLst>
      <p:ext uri="{BB962C8B-B14F-4D97-AF65-F5344CB8AC3E}">
        <p14:creationId xmlns:p14="http://schemas.microsoft.com/office/powerpoint/2010/main" val="389069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Wasang </a:t>
            </a:r>
            <a:r>
              <a:rPr lang="en-US" dirty="0" err="1" smtClean="0"/>
              <a:t>Baiio</a:t>
            </a:r>
            <a:r>
              <a:rPr lang="en-US" dirty="0" smtClean="0"/>
              <a:t> requested a documentation of his language</a:t>
            </a:r>
          </a:p>
          <a:p>
            <a:r>
              <a:rPr lang="en-US" dirty="0" smtClean="0"/>
              <a:t>Nick Evans, who was working on neighboring </a:t>
            </a:r>
            <a:r>
              <a:rPr lang="en-US" dirty="0" err="1" smtClean="0"/>
              <a:t>Nen</a:t>
            </a:r>
            <a:r>
              <a:rPr lang="en-US" dirty="0" smtClean="0"/>
              <a:t>, brought him from PNG to Colorado for the LSA Institute in 2011</a:t>
            </a:r>
          </a:p>
          <a:p>
            <a:r>
              <a:rPr lang="en-US" dirty="0" smtClean="0"/>
              <a:t>Ten students enrolled in the Field Methods class</a:t>
            </a:r>
          </a:p>
          <a:p>
            <a:r>
              <a:rPr lang="en-US" dirty="0" smtClean="0"/>
              <a:t>Idi was unwritten, undocumented, unknown (to all, including Nick Evans)</a:t>
            </a:r>
          </a:p>
          <a:p>
            <a:r>
              <a:rPr lang="en-US" dirty="0" smtClean="0"/>
              <a:t>Elicitation/analysis was done morning to night nearly every day of the institute</a:t>
            </a:r>
          </a:p>
          <a:p>
            <a:r>
              <a:rPr lang="en-US" dirty="0" smtClean="0"/>
              <a:t>Results: lexicon (dictionary), sketch grammar, three texts</a:t>
            </a:r>
          </a:p>
          <a:p>
            <a:endParaRPr lang="en-US" dirty="0"/>
          </a:p>
        </p:txBody>
      </p:sp>
      <p:sp>
        <p:nvSpPr>
          <p:cNvPr id="3" name="Title 2"/>
          <p:cNvSpPr>
            <a:spLocks noGrp="1"/>
          </p:cNvSpPr>
          <p:nvPr>
            <p:ph type="title"/>
          </p:nvPr>
        </p:nvSpPr>
        <p:spPr/>
        <p:txBody>
          <a:bodyPr/>
          <a:lstStyle/>
          <a:p>
            <a:r>
              <a:rPr lang="en-US" dirty="0" smtClean="0"/>
              <a:t>Context</a:t>
            </a:r>
            <a:endParaRPr lang="en-US" dirty="0"/>
          </a:p>
        </p:txBody>
      </p:sp>
    </p:spTree>
    <p:extLst>
      <p:ext uri="{BB962C8B-B14F-4D97-AF65-F5344CB8AC3E}">
        <p14:creationId xmlns:p14="http://schemas.microsoft.com/office/powerpoint/2010/main" val="381077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62402_2108811433631_8267842_n.jpg"/>
          <p:cNvPicPr>
            <a:picLocks noGrp="1" noChangeAspect="1"/>
          </p:cNvPicPr>
          <p:nvPr>
            <p:ph idx="1"/>
          </p:nvPr>
        </p:nvPicPr>
        <p:blipFill>
          <a:blip r:embed="rId2">
            <a:extLst>
              <a:ext uri="{28A0092B-C50C-407E-A947-70E740481C1C}">
                <a14:useLocalDpi xmlns:a14="http://schemas.microsoft.com/office/drawing/2010/main" val="0"/>
              </a:ext>
            </a:extLst>
          </a:blip>
          <a:srcRect t="-16504" b="-16504"/>
          <a:stretch>
            <a:fillRect/>
          </a:stretch>
        </p:blipFill>
        <p:spPr/>
      </p:pic>
      <p:sp>
        <p:nvSpPr>
          <p:cNvPr id="3" name="Text Placeholder 2"/>
          <p:cNvSpPr>
            <a:spLocks noGrp="1"/>
          </p:cNvSpPr>
          <p:nvPr>
            <p:ph type="body" sz="half" idx="2"/>
          </p:nvPr>
        </p:nvSpPr>
        <p:spPr/>
        <p:txBody>
          <a:bodyPr/>
          <a:lstStyle/>
          <a:p>
            <a:r>
              <a:rPr lang="en-US" dirty="0"/>
              <a:t>Wasang </a:t>
            </a:r>
            <a:r>
              <a:rPr lang="en-US" dirty="0" err="1"/>
              <a:t>Baiio</a:t>
            </a:r>
            <a:r>
              <a:rPr lang="en-US" dirty="0"/>
              <a:t> (Idi speaker) and Fieldworkers: Nick Evans, Oksana </a:t>
            </a:r>
            <a:r>
              <a:rPr lang="en-US" dirty="0" err="1"/>
              <a:t>Tkachman</a:t>
            </a:r>
            <a:r>
              <a:rPr lang="en-US" dirty="0"/>
              <a:t>, Kate Lindsey, Jorge Emilio Rosés </a:t>
            </a:r>
            <a:r>
              <a:rPr lang="en-US" dirty="0" err="1"/>
              <a:t>Labrada</a:t>
            </a:r>
            <a:r>
              <a:rPr lang="en-US" dirty="0"/>
              <a:t>, and Laura Zester.</a:t>
            </a:r>
          </a:p>
        </p:txBody>
      </p:sp>
      <p:sp>
        <p:nvSpPr>
          <p:cNvPr id="4" name="Title 3"/>
          <p:cNvSpPr>
            <a:spLocks noGrp="1"/>
          </p:cNvSpPr>
          <p:nvPr>
            <p:ph type="title"/>
          </p:nvPr>
        </p:nvSpPr>
        <p:spPr/>
        <p:txBody>
          <a:bodyPr/>
          <a:lstStyle/>
          <a:p>
            <a:r>
              <a:rPr lang="en-US" dirty="0" smtClean="0"/>
              <a:t>Part of the Field Methods Class</a:t>
            </a:r>
            <a:endParaRPr lang="en-US" dirty="0"/>
          </a:p>
        </p:txBody>
      </p:sp>
    </p:spTree>
    <p:extLst>
      <p:ext uri="{BB962C8B-B14F-4D97-AF65-F5344CB8AC3E}">
        <p14:creationId xmlns:p14="http://schemas.microsoft.com/office/powerpoint/2010/main" val="163993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84525_2108791993145_4607211_n.jpg"/>
          <p:cNvPicPr>
            <a:picLocks noGrp="1" noChangeAspect="1"/>
          </p:cNvPicPr>
          <p:nvPr>
            <p:ph idx="1"/>
          </p:nvPr>
        </p:nvPicPr>
        <p:blipFill>
          <a:blip r:embed="rId2">
            <a:extLst>
              <a:ext uri="{28A0092B-C50C-407E-A947-70E740481C1C}">
                <a14:useLocalDpi xmlns:a14="http://schemas.microsoft.com/office/drawing/2010/main" val="0"/>
              </a:ext>
            </a:extLst>
          </a:blip>
          <a:srcRect l="12408" r="12408"/>
          <a:stretch>
            <a:fillRect/>
          </a:stretch>
        </p:blipFill>
        <p:spPr/>
      </p:pic>
      <p:sp>
        <p:nvSpPr>
          <p:cNvPr id="3" name="Text Placeholder 2"/>
          <p:cNvSpPr>
            <a:spLocks noGrp="1"/>
          </p:cNvSpPr>
          <p:nvPr>
            <p:ph type="body" sz="half" idx="2"/>
          </p:nvPr>
        </p:nvSpPr>
        <p:spPr/>
        <p:txBody>
          <a:bodyPr/>
          <a:lstStyle/>
          <a:p>
            <a:r>
              <a:rPr lang="en-US" dirty="0" smtClean="0"/>
              <a:t>Our consultant, Wasang </a:t>
            </a:r>
            <a:r>
              <a:rPr lang="en-US" dirty="0" err="1" smtClean="0"/>
              <a:t>Baiio</a:t>
            </a:r>
            <a:r>
              <a:rPr lang="en-US" dirty="0" smtClean="0"/>
              <a:t>, won the LSA Institute prize for “Greatest Contribution to Linguistic Knowledge”</a:t>
            </a:r>
            <a:endParaRPr lang="en-US" dirty="0"/>
          </a:p>
        </p:txBody>
      </p:sp>
      <p:sp>
        <p:nvSpPr>
          <p:cNvPr id="4" name="Title 3"/>
          <p:cNvSpPr>
            <a:spLocks noGrp="1"/>
          </p:cNvSpPr>
          <p:nvPr>
            <p:ph type="title"/>
          </p:nvPr>
        </p:nvSpPr>
        <p:spPr/>
        <p:txBody>
          <a:bodyPr/>
          <a:lstStyle/>
          <a:p>
            <a:r>
              <a:rPr lang="en-US" dirty="0" smtClean="0"/>
              <a:t>Wasang </a:t>
            </a:r>
            <a:r>
              <a:rPr lang="en-US" dirty="0" err="1" smtClean="0"/>
              <a:t>Baiio</a:t>
            </a:r>
            <a:endParaRPr lang="en-US" dirty="0"/>
          </a:p>
        </p:txBody>
      </p:sp>
    </p:spTree>
    <p:extLst>
      <p:ext uri="{BB962C8B-B14F-4D97-AF65-F5344CB8AC3E}">
        <p14:creationId xmlns:p14="http://schemas.microsoft.com/office/powerpoint/2010/main" val="24187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Equipment</a:t>
            </a:r>
            <a:endParaRPr lang="en-US" dirty="0"/>
          </a:p>
        </p:txBody>
      </p:sp>
      <p:sp>
        <p:nvSpPr>
          <p:cNvPr id="3" name="Content Placeholder 2"/>
          <p:cNvSpPr>
            <a:spLocks noGrp="1"/>
          </p:cNvSpPr>
          <p:nvPr>
            <p:ph sz="half" idx="2"/>
          </p:nvPr>
        </p:nvSpPr>
        <p:spPr/>
        <p:txBody>
          <a:bodyPr>
            <a:normAutofit/>
          </a:bodyPr>
          <a:lstStyle/>
          <a:p>
            <a:r>
              <a:rPr lang="en-US" dirty="0" smtClean="0"/>
              <a:t>Zoom Recorder</a:t>
            </a:r>
          </a:p>
          <a:p>
            <a:r>
              <a:rPr lang="en-US" dirty="0" smtClean="0"/>
              <a:t>Boom condenser microphone</a:t>
            </a:r>
          </a:p>
          <a:p>
            <a:r>
              <a:rPr lang="en-US" dirty="0" smtClean="0"/>
              <a:t>Laptops</a:t>
            </a:r>
          </a:p>
          <a:p>
            <a:r>
              <a:rPr lang="en-US" dirty="0" smtClean="0"/>
              <a:t>Elicitation materials</a:t>
            </a:r>
          </a:p>
          <a:p>
            <a:r>
              <a:rPr lang="en-US" dirty="0" smtClean="0"/>
              <a:t>Hardbound notebooks and pens</a:t>
            </a:r>
          </a:p>
          <a:p>
            <a:r>
              <a:rPr lang="en-US" dirty="0" smtClean="0"/>
              <a:t>Back-up recorders</a:t>
            </a:r>
            <a:endParaRPr lang="en-US" dirty="0"/>
          </a:p>
        </p:txBody>
      </p:sp>
      <p:sp>
        <p:nvSpPr>
          <p:cNvPr id="4" name="Text Placeholder 3"/>
          <p:cNvSpPr>
            <a:spLocks noGrp="1"/>
          </p:cNvSpPr>
          <p:nvPr>
            <p:ph type="body" sz="quarter" idx="3"/>
          </p:nvPr>
        </p:nvSpPr>
        <p:spPr/>
        <p:txBody>
          <a:bodyPr/>
          <a:lstStyle/>
          <a:p>
            <a:r>
              <a:rPr lang="en-US" dirty="0" smtClean="0"/>
              <a:t>Software</a:t>
            </a:r>
            <a:endParaRPr lang="en-US" dirty="0"/>
          </a:p>
        </p:txBody>
      </p:sp>
      <p:sp>
        <p:nvSpPr>
          <p:cNvPr id="5" name="Content Placeholder 4"/>
          <p:cNvSpPr>
            <a:spLocks noGrp="1"/>
          </p:cNvSpPr>
          <p:nvPr>
            <p:ph sz="quarter" idx="4"/>
          </p:nvPr>
        </p:nvSpPr>
        <p:spPr/>
        <p:txBody>
          <a:bodyPr/>
          <a:lstStyle/>
          <a:p>
            <a:r>
              <a:rPr lang="en-US" dirty="0" err="1" smtClean="0"/>
              <a:t>FLEx</a:t>
            </a:r>
            <a:endParaRPr lang="en-US" dirty="0" smtClean="0"/>
          </a:p>
          <a:p>
            <a:pPr lvl="1"/>
            <a:r>
              <a:rPr lang="en-US" dirty="0" smtClean="0"/>
              <a:t>Lexical organization</a:t>
            </a:r>
          </a:p>
          <a:p>
            <a:pPr lvl="1"/>
            <a:r>
              <a:rPr lang="en-US" dirty="0" smtClean="0"/>
              <a:t>Morphological Parser</a:t>
            </a:r>
          </a:p>
          <a:p>
            <a:pPr lvl="1"/>
            <a:r>
              <a:rPr lang="en-US" dirty="0" smtClean="0"/>
              <a:t>Text organization</a:t>
            </a:r>
          </a:p>
          <a:p>
            <a:r>
              <a:rPr lang="en-US" dirty="0" err="1" smtClean="0"/>
              <a:t>Elan</a:t>
            </a:r>
            <a:endParaRPr lang="en-US" dirty="0" smtClean="0"/>
          </a:p>
          <a:p>
            <a:r>
              <a:rPr lang="en-US" dirty="0" err="1" smtClean="0"/>
              <a:t>Praat</a:t>
            </a:r>
            <a:endParaRPr lang="en-US" dirty="0" smtClean="0"/>
          </a:p>
          <a:p>
            <a:r>
              <a:rPr lang="en-US" dirty="0" err="1" smtClean="0"/>
              <a:t>Lexique</a:t>
            </a:r>
            <a:r>
              <a:rPr lang="en-US" dirty="0" smtClean="0"/>
              <a:t> Pro</a:t>
            </a:r>
            <a:endParaRPr lang="en-US" dirty="0"/>
          </a:p>
        </p:txBody>
      </p:sp>
      <p:sp>
        <p:nvSpPr>
          <p:cNvPr id="6" name="Title 5"/>
          <p:cNvSpPr>
            <a:spLocks noGrp="1"/>
          </p:cNvSpPr>
          <p:nvPr>
            <p:ph type="title"/>
          </p:nvPr>
        </p:nvSpPr>
        <p:spPr/>
        <p:txBody>
          <a:bodyPr/>
          <a:lstStyle/>
          <a:p>
            <a:r>
              <a:rPr lang="en-US" dirty="0" smtClean="0"/>
              <a:t>Technology</a:t>
            </a:r>
            <a:endParaRPr lang="en-US" dirty="0"/>
          </a:p>
        </p:txBody>
      </p:sp>
    </p:spTree>
    <p:extLst>
      <p:ext uri="{BB962C8B-B14F-4D97-AF65-F5344CB8AC3E}">
        <p14:creationId xmlns:p14="http://schemas.microsoft.com/office/powerpoint/2010/main" val="15558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sz="1800" dirty="0" smtClean="0"/>
              <a:t>Our Workflow</a:t>
            </a:r>
            <a:endParaRPr lang="en-US" sz="18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75172853"/>
              </p:ext>
            </p:extLst>
          </p:nvPr>
        </p:nvGraphicFramePr>
        <p:xfrm>
          <a:off x="609600" y="304800"/>
          <a:ext cx="586740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129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395</TotalTime>
  <Words>1113</Words>
  <Application>Microsoft Macintosh PowerPoint</Application>
  <PresentationFormat>On-screen Show (4:3)</PresentationFormat>
  <Paragraphs>161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Grid</vt:lpstr>
      <vt:lpstr>Linguistic Fieldwork:  Two Case Studies</vt:lpstr>
      <vt:lpstr>Linguistic Fieldwork: Two Case Studies</vt:lpstr>
      <vt:lpstr>Documentation of Idi</vt:lpstr>
      <vt:lpstr>Idi Language</vt:lpstr>
      <vt:lpstr>Context</vt:lpstr>
      <vt:lpstr>Part of the Field Methods Class</vt:lpstr>
      <vt:lpstr>Wasang Baiio</vt:lpstr>
      <vt:lpstr>Technology</vt:lpstr>
      <vt:lpstr>Our Workflow</vt:lpstr>
      <vt:lpstr>Metadata database</vt:lpstr>
      <vt:lpstr>Example of a Recorded Text and elicitation Materials</vt:lpstr>
      <vt:lpstr>Example of our Field Notes</vt:lpstr>
      <vt:lpstr>How to take good fieldnotes</vt:lpstr>
      <vt:lpstr>Our Workflow</vt:lpstr>
      <vt:lpstr>Challenges</vt:lpstr>
      <vt:lpstr>Description of chuvash</vt:lpstr>
      <vt:lpstr>Chuvash Language</vt:lpstr>
      <vt:lpstr>Chuvash speakers and school children</vt:lpstr>
      <vt:lpstr>Context</vt:lpstr>
      <vt:lpstr>Technology</vt:lpstr>
      <vt:lpstr>Workflow</vt:lpstr>
      <vt:lpstr>Challenges</vt:lpstr>
      <vt:lpstr>Let’s Compare</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 Fieldwork:  Two Case Studies</dc:title>
  <dc:creator>Kate Lindsey</dc:creator>
  <cp:lastModifiedBy>Kate Lindsey</cp:lastModifiedBy>
  <cp:revision>17</cp:revision>
  <dcterms:created xsi:type="dcterms:W3CDTF">2015-04-06T16:10:59Z</dcterms:created>
  <dcterms:modified xsi:type="dcterms:W3CDTF">2015-04-07T02:36:18Z</dcterms:modified>
</cp:coreProperties>
</file>